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2" r:id="rId2"/>
    <p:sldId id="263" r:id="rId3"/>
    <p:sldId id="264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quipment Example #2 (Just add logo)" id="{17ABDE9D-B0FE-D94F-BC18-0FB37A9D88AC}">
          <p14:sldIdLst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70183"/>
  </p:normalViewPr>
  <p:slideViewPr>
    <p:cSldViewPr snapToGrid="0" snapToObjects="1">
      <p:cViewPr varScale="1">
        <p:scale>
          <a:sx n="51" d="100"/>
          <a:sy n="51" d="100"/>
        </p:scale>
        <p:origin x="28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91422-8CE5-8E4E-8CE9-3D25F9E2F0C8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12AD4-DF90-9545-B592-BB07C6A2F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2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Instructions</a:t>
            </a:r>
          </a:p>
          <a:p>
            <a:endParaRPr lang="en-US" dirty="0"/>
          </a:p>
          <a:p>
            <a:r>
              <a:rPr lang="en-US" dirty="0"/>
              <a:t>Customize your messaging: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text and customize the copy.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Change the color and font to match your branding.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(The text will appear/animate automatically when it plays)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 your background: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center of the slide to add a custom background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Add your logo: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bottom right-hand corner to add your logo.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(Recommend using a PNG with a transparent background)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Saving your social media GIF: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 to File &gt; Export  and select ‘Animated GIF’ from the dropdown menu.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Name your file and select where you want to save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Uncheck ‘Make background transparent’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recommended to select ‘2’ for ‘Seconds spent on each slide’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slides 1-3 to play (unless you add more or select different slides)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That’s it! You’re ready to upload your new GIF to your social media channels.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1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045422D-01F6-133C-173D-4C75EA455924}"/>
              </a:ext>
            </a:extLst>
          </p:cNvPr>
          <p:cNvSpPr>
            <a:spLocks noGrp="1" noChangeAspect="1"/>
          </p:cNvSpPr>
          <p:nvPr>
            <p:ph type="pic" idx="10" hasCustomPrompt="1"/>
          </p:nvPr>
        </p:nvSpPr>
        <p:spPr>
          <a:xfrm>
            <a:off x="5143500" y="7525062"/>
            <a:ext cx="4437609" cy="2150936"/>
          </a:xfrm>
        </p:spPr>
        <p:txBody>
          <a:bodyPr tIns="8229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7305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8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8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5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3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96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</p:spTree>
    <p:extLst>
      <p:ext uri="{BB962C8B-B14F-4D97-AF65-F5344CB8AC3E}">
        <p14:creationId xmlns:p14="http://schemas.microsoft.com/office/powerpoint/2010/main" val="123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74" r:id="rId8"/>
    <p:sldLayoutId id="2147483675" r:id="rId9"/>
    <p:sldLayoutId id="2147483673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F46344D-4DA5-1448-AB69-DFC7B6B12A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 descr="A police officer working on a race car&#10;&#10;Description automatically generated with medium confidence">
            <a:extLst>
              <a:ext uri="{FF2B5EF4-FFF2-40B4-BE49-F238E27FC236}">
                <a16:creationId xmlns:a16="http://schemas.microsoft.com/office/drawing/2014/main" id="{02F51513-19FC-1F97-46E3-6505C2930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02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64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51D57AAB-66A0-641B-AF4F-2CD6ACA868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</p:sp>
      <p:pic>
        <p:nvPicPr>
          <p:cNvPr id="5" name="Picture 4" descr="A police officer working on a race car&#10;&#10;Description automatically generated with medium confidence">
            <a:extLst>
              <a:ext uri="{FF2B5EF4-FFF2-40B4-BE49-F238E27FC236}">
                <a16:creationId xmlns:a16="http://schemas.microsoft.com/office/drawing/2014/main" id="{C566ED43-CEB5-5046-5470-974DA6C1ED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0250416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CA1BF687-918A-D10F-4A83-DD95326D1F9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0" y="547690"/>
            <a:ext cx="9249569" cy="4595810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EQUIPMENT RENTAL PROFESSIONALS</a:t>
            </a:r>
          </a:p>
        </p:txBody>
      </p:sp>
    </p:spTree>
    <p:extLst>
      <p:ext uri="{BB962C8B-B14F-4D97-AF65-F5344CB8AC3E}">
        <p14:creationId xmlns:p14="http://schemas.microsoft.com/office/powerpoint/2010/main" val="30208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C701894E-D472-4D28-D842-3A666F60D2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</p:sp>
      <p:pic>
        <p:nvPicPr>
          <p:cNvPr id="7" name="Picture 6" descr="A police officer working on a race car&#10;&#10;Description automatically generated with medium confidence">
            <a:extLst>
              <a:ext uri="{FF2B5EF4-FFF2-40B4-BE49-F238E27FC236}">
                <a16:creationId xmlns:a16="http://schemas.microsoft.com/office/drawing/2014/main" id="{E5AC2334-CF40-C657-BC9D-B4662867A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0250416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2F039E-42D3-3C38-C118-AC5B51A3E83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76D0E8B0-C897-E3AC-F49A-71379E1B826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0" y="547690"/>
            <a:ext cx="9249569" cy="4595810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EQUIPMENT RENTAL PROFESSIONALS</a:t>
            </a:r>
          </a:p>
        </p:txBody>
      </p:sp>
    </p:spTree>
    <p:extLst>
      <p:ext uri="{BB962C8B-B14F-4D97-AF65-F5344CB8AC3E}">
        <p14:creationId xmlns:p14="http://schemas.microsoft.com/office/powerpoint/2010/main" val="3633371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1801</TotalTime>
  <Words>178</Words>
  <Application>Microsoft Macintosh PowerPoint</Application>
  <PresentationFormat>Custom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Gotham Medium</vt:lpstr>
      <vt:lpstr>Office Theme</vt:lpstr>
      <vt:lpstr>PowerPoint Presentation</vt:lpstr>
      <vt:lpstr>NOW HIRING EQUIPMENT RENTAL PROFESSIONALS</vt:lpstr>
      <vt:lpstr>NOW HIRING EQUIPMENT RENTAL PROFESSIONALS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MacDonald</dc:creator>
  <cp:lastModifiedBy>Adam MacDonald</cp:lastModifiedBy>
  <cp:revision>10</cp:revision>
  <dcterms:created xsi:type="dcterms:W3CDTF">2022-04-27T16:23:07Z</dcterms:created>
  <dcterms:modified xsi:type="dcterms:W3CDTF">2022-08-12T13:53:40Z</dcterms:modified>
</cp:coreProperties>
</file>