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5"/>
  </p:notesMasterIdLst>
  <p:sldIdLst>
    <p:sldId id="262" r:id="rId2"/>
    <p:sldId id="263" r:id="rId3"/>
    <p:sldId id="264" r:id="rId4"/>
  </p:sldIdLst>
  <p:sldSz cx="10287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Equipment Example #1 (Just add logo)" id="{17ABDE9D-B0FE-D94F-BC18-0FB37A9D88AC}">
          <p14:sldIdLst>
            <p14:sldId id="262"/>
            <p14:sldId id="263"/>
            <p14:sldId id="26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61"/>
    <p:restoredTop sz="70183"/>
  </p:normalViewPr>
  <p:slideViewPr>
    <p:cSldViewPr snapToGrid="0" snapToObjects="1">
      <p:cViewPr varScale="1">
        <p:scale>
          <a:sx n="51" d="100"/>
          <a:sy n="51" d="100"/>
        </p:scale>
        <p:origin x="2872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491422-8CE5-8E4E-8CE9-3D25F9E2F0C8}" type="datetimeFigureOut">
              <a:rPr lang="en-US" smtClean="0"/>
              <a:t>8/12/22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012AD4-DF90-9545-B592-BB07C6A2FA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026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b="1" dirty="0"/>
              <a:t>Instructions</a:t>
            </a:r>
          </a:p>
          <a:p>
            <a:endParaRPr lang="en-US" dirty="0"/>
          </a:p>
          <a:p>
            <a:r>
              <a:rPr lang="en-US" dirty="0"/>
              <a:t>Customize your messaging: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Click the text and customize the copy.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Change the color and font to match your branding.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(The text will appear/animate automatically when it plays)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Customize your background: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Click the icon in the center of the slide to add a custom background image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Add your logo: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Click the icon in the bottom right-hand corner to add your logo.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(Recommend using a PNG with a transparent background)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Saving your social media GIF: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Go to File &gt; Export  and select ‘Animated GIF’ from the dropdown menu.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Name your file and select where you want to save it.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Uncheck ‘Make background transparent’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It’s recommended to select ‘2’ for ‘Seconds spent on each slide’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Choose slides 1-3 to play (unless you add more or select different slides)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That’s it! You’re ready to upload your new GIF to your social media channels.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012AD4-DF90-9545-B592-BB07C6A2FA5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2146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1683545"/>
            <a:ext cx="8743950" cy="3581400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5403057"/>
            <a:ext cx="7715250" cy="2483643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333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IF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8CE80893-96C1-328B-37DE-0336FDA65384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0287000" cy="10268708"/>
          </a:xfrm>
        </p:spPr>
        <p:txBody>
          <a:bodyPr lIns="91440" tIns="4937760" anchor="t"/>
          <a:lstStyle>
            <a:lvl1pPr marL="0" indent="0" algn="ctr">
              <a:buNone/>
              <a:defRPr sz="3600">
                <a:solidFill>
                  <a:schemeClr val="bg1">
                    <a:lumMod val="75000"/>
                  </a:schemeClr>
                </a:solidFill>
              </a:defRPr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FA31F7-1A14-285B-EBC9-836C9BB4D2E4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929390" y="779463"/>
            <a:ext cx="7814560" cy="3209925"/>
          </a:xfrm>
        </p:spPr>
        <p:txBody>
          <a:bodyPr anchor="t">
            <a:noAutofit/>
          </a:bodyPr>
          <a:lstStyle/>
          <a:p>
            <a:pPr algn="l"/>
            <a:r>
              <a:rPr lang="en-US" sz="8000" b="1" dirty="0">
                <a:latin typeface="Gotham Medium" pitchFamily="2" charset="0"/>
                <a:cs typeface="Gotham Medium" pitchFamily="2" charset="0"/>
              </a:rPr>
              <a:t>Add text for your social media post.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045422D-01F6-133C-173D-4C75EA455924}"/>
              </a:ext>
            </a:extLst>
          </p:cNvPr>
          <p:cNvSpPr>
            <a:spLocks noGrp="1" noChangeAspect="1"/>
          </p:cNvSpPr>
          <p:nvPr>
            <p:ph type="pic" idx="10" hasCustomPrompt="1"/>
          </p:nvPr>
        </p:nvSpPr>
        <p:spPr>
          <a:xfrm>
            <a:off x="5143500" y="7525062"/>
            <a:ext cx="4437609" cy="2150936"/>
          </a:xfrm>
        </p:spPr>
        <p:txBody>
          <a:bodyPr tIns="822960" anchor="t"/>
          <a:lstStyle>
            <a:lvl1pPr marL="0" indent="0" algn="ctr">
              <a:buNone/>
              <a:defRPr sz="3600">
                <a:solidFill>
                  <a:schemeClr val="bg1">
                    <a:lumMod val="75000"/>
                  </a:schemeClr>
                </a:solidFill>
              </a:defRPr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 dirty="0"/>
              <a:t>Click icon to add logo</a:t>
            </a:r>
          </a:p>
        </p:txBody>
      </p:sp>
    </p:spTree>
    <p:extLst>
      <p:ext uri="{BB962C8B-B14F-4D97-AF65-F5344CB8AC3E}">
        <p14:creationId xmlns:p14="http://schemas.microsoft.com/office/powerpoint/2010/main" val="2730589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8/12/22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7513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1481140"/>
            <a:ext cx="5207794" cy="7310438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6898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1481140"/>
            <a:ext cx="5207794" cy="7310438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2531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7779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547688"/>
            <a:ext cx="2218134" cy="87177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547688"/>
            <a:ext cx="6525816" cy="871775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80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483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2564609"/>
            <a:ext cx="8872538" cy="4279106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6884197"/>
            <a:ext cx="8872538" cy="2250281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921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2738438"/>
            <a:ext cx="4371975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2738438"/>
            <a:ext cx="4371975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256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547690"/>
            <a:ext cx="8872538" cy="198834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2521745"/>
            <a:ext cx="4351883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3757613"/>
            <a:ext cx="4351883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2521745"/>
            <a:ext cx="4373315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3757613"/>
            <a:ext cx="4373315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8/12/22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048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8/12/22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390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id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3135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IF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8CE80893-96C1-328B-37DE-0336FDA65384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0287000" cy="10268708"/>
          </a:xfrm>
        </p:spPr>
        <p:txBody>
          <a:bodyPr lIns="91440" tIns="4937760" anchor="t"/>
          <a:lstStyle>
            <a:lvl1pPr marL="0" indent="0" algn="ctr">
              <a:buNone/>
              <a:defRPr sz="3600">
                <a:solidFill>
                  <a:schemeClr val="bg1">
                    <a:lumMod val="75000"/>
                  </a:schemeClr>
                </a:solidFill>
              </a:defRPr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49693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IF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8CE80893-96C1-328B-37DE-0336FDA65384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0287000" cy="10268708"/>
          </a:xfrm>
        </p:spPr>
        <p:txBody>
          <a:bodyPr lIns="91440" tIns="4937760" anchor="t"/>
          <a:lstStyle>
            <a:lvl1pPr marL="0" indent="0" algn="ctr">
              <a:buNone/>
              <a:defRPr sz="3600">
                <a:solidFill>
                  <a:schemeClr val="bg1">
                    <a:lumMod val="75000"/>
                  </a:schemeClr>
                </a:solidFill>
              </a:defRPr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FA31F7-1A14-285B-EBC9-836C9BB4D2E4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929390" y="779463"/>
            <a:ext cx="7814560" cy="3209925"/>
          </a:xfrm>
        </p:spPr>
        <p:txBody>
          <a:bodyPr anchor="t">
            <a:noAutofit/>
          </a:bodyPr>
          <a:lstStyle/>
          <a:p>
            <a:pPr algn="l"/>
            <a:r>
              <a:rPr lang="en-US" sz="8000" b="1" dirty="0">
                <a:latin typeface="Gotham Medium" pitchFamily="2" charset="0"/>
                <a:cs typeface="Gotham Medium" pitchFamily="2" charset="0"/>
              </a:rPr>
              <a:t>Add text for your social media post.</a:t>
            </a:r>
          </a:p>
        </p:txBody>
      </p:sp>
    </p:spTree>
    <p:extLst>
      <p:ext uri="{BB962C8B-B14F-4D97-AF65-F5344CB8AC3E}">
        <p14:creationId xmlns:p14="http://schemas.microsoft.com/office/powerpoint/2010/main" val="123491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547690"/>
            <a:ext cx="8872538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2738438"/>
            <a:ext cx="8872538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CABB5A-DBBF-A54C-A474-FE9DD7A95C9B}" type="datetimeFigureOut">
              <a:rPr lang="en-US" smtClean="0"/>
              <a:t>8/12/22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9534527"/>
            <a:ext cx="347186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016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72" r:id="rId7"/>
    <p:sldLayoutId id="2147483674" r:id="rId8"/>
    <p:sldLayoutId id="2147483675" r:id="rId9"/>
    <p:sldLayoutId id="2147483673" r:id="rId10"/>
    <p:sldLayoutId id="2147483667" r:id="rId11"/>
    <p:sldLayoutId id="2147483668" r:id="rId12"/>
    <p:sldLayoutId id="2147483669" r:id="rId13"/>
    <p:sldLayoutId id="2147483670" r:id="rId14"/>
    <p:sldLayoutId id="2147483671" r:id="rId15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 descr="A picture containing person, person, outdoor, yellow&#10;&#10;Description automatically generated">
            <a:extLst>
              <a:ext uri="{FF2B5EF4-FFF2-40B4-BE49-F238E27FC236}">
                <a16:creationId xmlns:a16="http://schemas.microsoft.com/office/drawing/2014/main" id="{DE7D17DA-AE01-14CD-B6F8-2E16D116285F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t="16718" b="1671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146647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A picture containing person, person, outdoor, yellow&#10;&#10;Description automatically generated">
            <a:extLst>
              <a:ext uri="{FF2B5EF4-FFF2-40B4-BE49-F238E27FC236}">
                <a16:creationId xmlns:a16="http://schemas.microsoft.com/office/drawing/2014/main" id="{DFE3BF0A-FBBD-9BC5-BDF0-0BA23A729B2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6718" b="16718"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8BAB7C9-475E-02D6-3F0F-5A80D30A9D7F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707230" y="547690"/>
            <a:ext cx="9249569" cy="4595810"/>
          </a:xfrm>
        </p:spPr>
        <p:txBody>
          <a:bodyPr anchor="t">
            <a:noAutofit/>
          </a:bodyPr>
          <a:lstStyle/>
          <a:p>
            <a:r>
              <a:rPr lang="en-US" sz="75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NOW HIRING EQUIPMENT RENTAL PROFESSIONALS</a:t>
            </a:r>
          </a:p>
        </p:txBody>
      </p:sp>
    </p:spTree>
    <p:extLst>
      <p:ext uri="{BB962C8B-B14F-4D97-AF65-F5344CB8AC3E}">
        <p14:creationId xmlns:p14="http://schemas.microsoft.com/office/powerpoint/2010/main" val="30208777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A picture containing person, person, outdoor, yellow&#10;&#10;Description automatically generated">
            <a:extLst>
              <a:ext uri="{FF2B5EF4-FFF2-40B4-BE49-F238E27FC236}">
                <a16:creationId xmlns:a16="http://schemas.microsoft.com/office/drawing/2014/main" id="{D099DD9B-1A9F-7C3A-1AD7-359966D820FB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6718" b="16718"/>
          <a:stretch>
            <a:fillRect/>
          </a:stretch>
        </p:blipFill>
        <p:spPr/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52F039E-42D3-3C38-C118-AC5B51A3E832}"/>
              </a:ext>
            </a:extLst>
          </p:cNvPr>
          <p:cNvSpPr>
            <a:spLocks noGrp="1"/>
          </p:cNvSpPr>
          <p:nvPr>
            <p:ph type="pic" idx="10"/>
          </p:nvPr>
        </p:nvSpPr>
        <p:spPr/>
      </p:sp>
      <p:sp>
        <p:nvSpPr>
          <p:cNvPr id="2" name="Title 2">
            <a:extLst>
              <a:ext uri="{FF2B5EF4-FFF2-40B4-BE49-F238E27FC236}">
                <a16:creationId xmlns:a16="http://schemas.microsoft.com/office/drawing/2014/main" id="{D7FF5B89-AC0E-FADA-E16C-81E6298F1AC4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707230" y="547690"/>
            <a:ext cx="9249569" cy="4595810"/>
          </a:xfrm>
        </p:spPr>
        <p:txBody>
          <a:bodyPr anchor="t">
            <a:noAutofit/>
          </a:bodyPr>
          <a:lstStyle/>
          <a:p>
            <a:r>
              <a:rPr lang="en-US" sz="75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NOW HIRING EQUIPMENT RENTAL PROFESSIONALS</a:t>
            </a:r>
          </a:p>
        </p:txBody>
      </p:sp>
    </p:spTree>
    <p:extLst>
      <p:ext uri="{BB962C8B-B14F-4D97-AF65-F5344CB8AC3E}">
        <p14:creationId xmlns:p14="http://schemas.microsoft.com/office/powerpoint/2010/main" val="36333710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1796</TotalTime>
  <Words>178</Words>
  <Application>Microsoft Macintosh PowerPoint</Application>
  <PresentationFormat>Custom</PresentationFormat>
  <Paragraphs>26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Arial Black</vt:lpstr>
      <vt:lpstr>Calibri</vt:lpstr>
      <vt:lpstr>Calibri Light</vt:lpstr>
      <vt:lpstr>Gotham Medium</vt:lpstr>
      <vt:lpstr>Office Theme</vt:lpstr>
      <vt:lpstr>PowerPoint Presentation</vt:lpstr>
      <vt:lpstr>NOW HIRING EQUIPMENT RENTAL PROFESSIONALS</vt:lpstr>
      <vt:lpstr>NOW HIRING EQUIPMENT RENTAL PROFESSIONALS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Adam MacDonald</dc:creator>
  <cp:lastModifiedBy>Adam MacDonald</cp:lastModifiedBy>
  <cp:revision>8</cp:revision>
  <dcterms:created xsi:type="dcterms:W3CDTF">2022-04-27T16:23:07Z</dcterms:created>
  <dcterms:modified xsi:type="dcterms:W3CDTF">2022-08-12T13:53:24Z</dcterms:modified>
</cp:coreProperties>
</file>