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290" r:id="rId5"/>
    <p:sldId id="3325" r:id="rId6"/>
    <p:sldId id="3320" r:id="rId7"/>
    <p:sldId id="3307" r:id="rId8"/>
    <p:sldId id="3322" r:id="rId9"/>
    <p:sldId id="288" r:id="rId10"/>
    <p:sldId id="270" r:id="rId11"/>
    <p:sldId id="3312" r:id="rId12"/>
    <p:sldId id="3332" r:id="rId13"/>
    <p:sldId id="333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2630"/>
    <a:srgbClr val="002F6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5A737A-1270-470B-93E2-49EA5FB8E580}" v="13" dt="2022-09-06T18:59:48.5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74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Auerbach" userId="367c7858-c028-40aa-a624-9f1c60e3eb3a" providerId="ADAL" clId="{CE501E76-CE46-4677-8759-979EBE31E14D}"/>
    <pc:docChg chg="modSld sldOrd">
      <pc:chgData name="James Auerbach" userId="367c7858-c028-40aa-a624-9f1c60e3eb3a" providerId="ADAL" clId="{CE501E76-CE46-4677-8759-979EBE31E14D}" dt="2022-06-25T00:01:55.255" v="3" actId="1076"/>
      <pc:docMkLst>
        <pc:docMk/>
      </pc:docMkLst>
      <pc:sldChg chg="modSp mod">
        <pc:chgData name="James Auerbach" userId="367c7858-c028-40aa-a624-9f1c60e3eb3a" providerId="ADAL" clId="{CE501E76-CE46-4677-8759-979EBE31E14D}" dt="2022-06-24T23:59:13.037" v="1" actId="1076"/>
        <pc:sldMkLst>
          <pc:docMk/>
          <pc:sldMk cId="1997626005" sldId="288"/>
        </pc:sldMkLst>
        <pc:spChg chg="mod">
          <ac:chgData name="James Auerbach" userId="367c7858-c028-40aa-a624-9f1c60e3eb3a" providerId="ADAL" clId="{CE501E76-CE46-4677-8759-979EBE31E14D}" dt="2022-06-24T23:59:13.037" v="1" actId="1076"/>
          <ac:spMkLst>
            <pc:docMk/>
            <pc:sldMk cId="1997626005" sldId="288"/>
            <ac:spMk id="13" creationId="{75951C71-B3B4-4559-88BD-BFCF91A9F252}"/>
          </ac:spMkLst>
        </pc:spChg>
      </pc:sldChg>
      <pc:sldChg chg="ord">
        <pc:chgData name="James Auerbach" userId="367c7858-c028-40aa-a624-9f1c60e3eb3a" providerId="ADAL" clId="{CE501E76-CE46-4677-8759-979EBE31E14D}" dt="2022-06-24T23:53:56.433" v="0" actId="20578"/>
        <pc:sldMkLst>
          <pc:docMk/>
          <pc:sldMk cId="403298339" sldId="290"/>
        </pc:sldMkLst>
      </pc:sldChg>
      <pc:sldChg chg="modSp mod">
        <pc:chgData name="James Auerbach" userId="367c7858-c028-40aa-a624-9f1c60e3eb3a" providerId="ADAL" clId="{CE501E76-CE46-4677-8759-979EBE31E14D}" dt="2022-06-25T00:01:55.255" v="3" actId="1076"/>
        <pc:sldMkLst>
          <pc:docMk/>
          <pc:sldMk cId="1378050222" sldId="3326"/>
        </pc:sldMkLst>
        <pc:picChg chg="mod">
          <ac:chgData name="James Auerbach" userId="367c7858-c028-40aa-a624-9f1c60e3eb3a" providerId="ADAL" clId="{CE501E76-CE46-4677-8759-979EBE31E14D}" dt="2022-06-25T00:01:55.255" v="3" actId="1076"/>
          <ac:picMkLst>
            <pc:docMk/>
            <pc:sldMk cId="1378050222" sldId="3326"/>
            <ac:picMk id="5" creationId="{5E878C0A-92E0-4521-A4CB-9D275C281735}"/>
          </ac:picMkLst>
        </pc:picChg>
      </pc:sldChg>
    </pc:docChg>
  </pc:docChgLst>
  <pc:docChgLst>
    <pc:chgData name="James Auerbach" userId="S::james.auerbach@ararental.org::367c7858-c028-40aa-a624-9f1c60e3eb3a" providerId="AD" clId="Web-{D37B63E3-7611-D35D-3A94-3F92ACB32E1C}"/>
    <pc:docChg chg="modSld">
      <pc:chgData name="James Auerbach" userId="S::james.auerbach@ararental.org::367c7858-c028-40aa-a624-9f1c60e3eb3a" providerId="AD" clId="Web-{D37B63E3-7611-D35D-3A94-3F92ACB32E1C}" dt="2022-02-09T20:07:22.303" v="1" actId="20577"/>
      <pc:docMkLst>
        <pc:docMk/>
      </pc:docMkLst>
      <pc:sldChg chg="modSp">
        <pc:chgData name="James Auerbach" userId="S::james.auerbach@ararental.org::367c7858-c028-40aa-a624-9f1c60e3eb3a" providerId="AD" clId="Web-{D37B63E3-7611-D35D-3A94-3F92ACB32E1C}" dt="2022-02-09T20:07:22.303" v="1" actId="20577"/>
        <pc:sldMkLst>
          <pc:docMk/>
          <pc:sldMk cId="1590830657" sldId="3321"/>
        </pc:sldMkLst>
        <pc:spChg chg="mod">
          <ac:chgData name="James Auerbach" userId="S::james.auerbach@ararental.org::367c7858-c028-40aa-a624-9f1c60e3eb3a" providerId="AD" clId="Web-{D37B63E3-7611-D35D-3A94-3F92ACB32E1C}" dt="2022-02-09T20:07:22.303" v="1" actId="20577"/>
          <ac:spMkLst>
            <pc:docMk/>
            <pc:sldMk cId="1590830657" sldId="3321"/>
            <ac:spMk id="7" creationId="{92D6B366-3036-4B85-B94F-25C22169924C}"/>
          </ac:spMkLst>
        </pc:spChg>
      </pc:sldChg>
    </pc:docChg>
  </pc:docChgLst>
  <pc:docChgLst>
    <pc:chgData name="James Auerbach" userId="S::james.auerbach@ararental.org::367c7858-c028-40aa-a624-9f1c60e3eb3a" providerId="AD" clId="Web-{EF278693-47A4-AE3F-7C76-CCE9800508A5}"/>
    <pc:docChg chg="modSld">
      <pc:chgData name="James Auerbach" userId="S::james.auerbach@ararental.org::367c7858-c028-40aa-a624-9f1c60e3eb3a" providerId="AD" clId="Web-{EF278693-47A4-AE3F-7C76-CCE9800508A5}" dt="2022-08-09T21:01:47.317" v="1" actId="1076"/>
      <pc:docMkLst>
        <pc:docMk/>
      </pc:docMkLst>
      <pc:sldChg chg="modSp">
        <pc:chgData name="James Auerbach" userId="S::james.auerbach@ararental.org::367c7858-c028-40aa-a624-9f1c60e3eb3a" providerId="AD" clId="Web-{EF278693-47A4-AE3F-7C76-CCE9800508A5}" dt="2022-08-09T21:01:47.317" v="1" actId="1076"/>
        <pc:sldMkLst>
          <pc:docMk/>
          <pc:sldMk cId="1585913211" sldId="3325"/>
        </pc:sldMkLst>
        <pc:picChg chg="mod">
          <ac:chgData name="James Auerbach" userId="S::james.auerbach@ararental.org::367c7858-c028-40aa-a624-9f1c60e3eb3a" providerId="AD" clId="Web-{EF278693-47A4-AE3F-7C76-CCE9800508A5}" dt="2022-08-09T21:01:47.317" v="1" actId="1076"/>
          <ac:picMkLst>
            <pc:docMk/>
            <pc:sldMk cId="1585913211" sldId="3325"/>
            <ac:picMk id="5" creationId="{40C212BA-19AE-4816-8DFA-9B49B84975CC}"/>
          </ac:picMkLst>
        </pc:picChg>
      </pc:sldChg>
    </pc:docChg>
  </pc:docChgLst>
  <pc:docChgLst>
    <pc:chgData name="Dan Sharp" userId="004daa10-b969-42a6-8ec5-25c1381a0e51" providerId="ADAL" clId="{3188F63D-54AA-4A00-9424-F495E04C8ED5}"/>
    <pc:docChg chg="delSld">
      <pc:chgData name="Dan Sharp" userId="004daa10-b969-42a6-8ec5-25c1381a0e51" providerId="ADAL" clId="{3188F63D-54AA-4A00-9424-F495E04C8ED5}" dt="2022-08-16T12:54:45.263" v="2" actId="2696"/>
      <pc:docMkLst>
        <pc:docMk/>
      </pc:docMkLst>
      <pc:sldChg chg="del">
        <pc:chgData name="Dan Sharp" userId="004daa10-b969-42a6-8ec5-25c1381a0e51" providerId="ADAL" clId="{3188F63D-54AA-4A00-9424-F495E04C8ED5}" dt="2022-08-16T12:54:45.263" v="2" actId="2696"/>
        <pc:sldMkLst>
          <pc:docMk/>
          <pc:sldMk cId="1585913211" sldId="3325"/>
        </pc:sldMkLst>
      </pc:sldChg>
      <pc:sldChg chg="del">
        <pc:chgData name="Dan Sharp" userId="004daa10-b969-42a6-8ec5-25c1381a0e51" providerId="ADAL" clId="{3188F63D-54AA-4A00-9424-F495E04C8ED5}" dt="2022-08-16T12:54:27.483" v="0" actId="2696"/>
        <pc:sldMkLst>
          <pc:docMk/>
          <pc:sldMk cId="1378050222" sldId="3326"/>
        </pc:sldMkLst>
      </pc:sldChg>
      <pc:sldChg chg="del">
        <pc:chgData name="Dan Sharp" userId="004daa10-b969-42a6-8ec5-25c1381a0e51" providerId="ADAL" clId="{3188F63D-54AA-4A00-9424-F495E04C8ED5}" dt="2022-08-16T12:54:31.181" v="1" actId="2696"/>
        <pc:sldMkLst>
          <pc:docMk/>
          <pc:sldMk cId="1468860946" sldId="3327"/>
        </pc:sldMkLst>
      </pc:sldChg>
    </pc:docChg>
  </pc:docChgLst>
  <pc:docChgLst>
    <pc:chgData name="Dan Sharp" userId="004daa10-b969-42a6-8ec5-25c1381a0e51" providerId="ADAL" clId="{3D5FEABE-14B4-4FD9-9451-FAB022449E7D}"/>
    <pc:docChg chg="undo custSel modSld">
      <pc:chgData name="Dan Sharp" userId="004daa10-b969-42a6-8ec5-25c1381a0e51" providerId="ADAL" clId="{3D5FEABE-14B4-4FD9-9451-FAB022449E7D}" dt="2022-05-31T19:57:43.929" v="17" actId="1076"/>
      <pc:docMkLst>
        <pc:docMk/>
      </pc:docMkLst>
      <pc:sldChg chg="delSp modSp mod">
        <pc:chgData name="Dan Sharp" userId="004daa10-b969-42a6-8ec5-25c1381a0e51" providerId="ADAL" clId="{3D5FEABE-14B4-4FD9-9451-FAB022449E7D}" dt="2022-05-31T19:57:25.951" v="12" actId="1076"/>
        <pc:sldMkLst>
          <pc:docMk/>
          <pc:sldMk cId="403298339" sldId="290"/>
        </pc:sldMkLst>
        <pc:spChg chg="mod">
          <ac:chgData name="Dan Sharp" userId="004daa10-b969-42a6-8ec5-25c1381a0e51" providerId="ADAL" clId="{3D5FEABE-14B4-4FD9-9451-FAB022449E7D}" dt="2022-05-31T19:57:25.951" v="12" actId="1076"/>
          <ac:spMkLst>
            <pc:docMk/>
            <pc:sldMk cId="403298339" sldId="290"/>
            <ac:spMk id="7" creationId="{4CCE53C2-04AC-4B0C-8DCA-B56162AE3593}"/>
          </ac:spMkLst>
        </pc:spChg>
        <pc:spChg chg="mod">
          <ac:chgData name="Dan Sharp" userId="004daa10-b969-42a6-8ec5-25c1381a0e51" providerId="ADAL" clId="{3D5FEABE-14B4-4FD9-9451-FAB022449E7D}" dt="2022-05-31T19:57:21.642" v="10" actId="20577"/>
          <ac:spMkLst>
            <pc:docMk/>
            <pc:sldMk cId="403298339" sldId="290"/>
            <ac:spMk id="8" creationId="{826074D4-A8C7-4156-ACA2-CC225EBAA8DB}"/>
          </ac:spMkLst>
        </pc:spChg>
        <pc:picChg chg="del">
          <ac:chgData name="Dan Sharp" userId="004daa10-b969-42a6-8ec5-25c1381a0e51" providerId="ADAL" clId="{3D5FEABE-14B4-4FD9-9451-FAB022449E7D}" dt="2022-05-31T19:57:23.676" v="11" actId="478"/>
          <ac:picMkLst>
            <pc:docMk/>
            <pc:sldMk cId="403298339" sldId="290"/>
            <ac:picMk id="6" creationId="{BECC81B7-D13F-4E6A-A27D-A932987FB4E0}"/>
          </ac:picMkLst>
        </pc:picChg>
      </pc:sldChg>
      <pc:sldChg chg="delSp modSp mod">
        <pc:chgData name="Dan Sharp" userId="004daa10-b969-42a6-8ec5-25c1381a0e51" providerId="ADAL" clId="{3D5FEABE-14B4-4FD9-9451-FAB022449E7D}" dt="2022-05-31T19:57:43.929" v="17" actId="1076"/>
        <pc:sldMkLst>
          <pc:docMk/>
          <pc:sldMk cId="3445494055" sldId="3322"/>
        </pc:sldMkLst>
        <pc:spChg chg="mod">
          <ac:chgData name="Dan Sharp" userId="004daa10-b969-42a6-8ec5-25c1381a0e51" providerId="ADAL" clId="{3D5FEABE-14B4-4FD9-9451-FAB022449E7D}" dt="2022-05-31T19:57:43.929" v="17" actId="1076"/>
          <ac:spMkLst>
            <pc:docMk/>
            <pc:sldMk cId="3445494055" sldId="3322"/>
            <ac:spMk id="8" creationId="{99E1F429-B12A-4097-99C5-1D3F79DE0FD9}"/>
          </ac:spMkLst>
        </pc:spChg>
        <pc:spChg chg="mod">
          <ac:chgData name="Dan Sharp" userId="004daa10-b969-42a6-8ec5-25c1381a0e51" providerId="ADAL" clId="{3D5FEABE-14B4-4FD9-9451-FAB022449E7D}" dt="2022-05-31T19:57:38" v="14" actId="1076"/>
          <ac:spMkLst>
            <pc:docMk/>
            <pc:sldMk cId="3445494055" sldId="3322"/>
            <ac:spMk id="9" creationId="{834C9252-28D7-4A77-B0FF-BEB931817257}"/>
          </ac:spMkLst>
        </pc:spChg>
        <pc:picChg chg="del">
          <ac:chgData name="Dan Sharp" userId="004daa10-b969-42a6-8ec5-25c1381a0e51" providerId="ADAL" clId="{3D5FEABE-14B4-4FD9-9451-FAB022449E7D}" dt="2022-05-31T19:57:41.433" v="16" actId="478"/>
          <ac:picMkLst>
            <pc:docMk/>
            <pc:sldMk cId="3445494055" sldId="3322"/>
            <ac:picMk id="3" creationId="{228E3A40-AE6A-443B-A067-6F947434F61E}"/>
          </ac:picMkLst>
        </pc:picChg>
      </pc:sldChg>
    </pc:docChg>
  </pc:docChgLst>
  <pc:docChgLst>
    <pc:chgData name="Dan Sharp" userId="004daa10-b969-42a6-8ec5-25c1381a0e51" providerId="ADAL" clId="{CE8F67D8-7AB2-4FDE-9729-F55C494438BF}"/>
    <pc:docChg chg="undo custSel delSld modSld">
      <pc:chgData name="Dan Sharp" userId="004daa10-b969-42a6-8ec5-25c1381a0e51" providerId="ADAL" clId="{CE8F67D8-7AB2-4FDE-9729-F55C494438BF}" dt="2022-05-31T20:26:20.297" v="84" actId="478"/>
      <pc:docMkLst>
        <pc:docMk/>
      </pc:docMkLst>
      <pc:sldChg chg="addSp delSp modSp mod">
        <pc:chgData name="Dan Sharp" userId="004daa10-b969-42a6-8ec5-25c1381a0e51" providerId="ADAL" clId="{CE8F67D8-7AB2-4FDE-9729-F55C494438BF}" dt="2022-05-31T20:26:20.297" v="84" actId="478"/>
        <pc:sldMkLst>
          <pc:docMk/>
          <pc:sldMk cId="403298339" sldId="290"/>
        </pc:sldMkLst>
        <pc:spChg chg="mod">
          <ac:chgData name="Dan Sharp" userId="004daa10-b969-42a6-8ec5-25c1381a0e51" providerId="ADAL" clId="{CE8F67D8-7AB2-4FDE-9729-F55C494438BF}" dt="2022-05-31T20:25:45.443" v="77" actId="1076"/>
          <ac:spMkLst>
            <pc:docMk/>
            <pc:sldMk cId="403298339" sldId="290"/>
            <ac:spMk id="7" creationId="{4CCE53C2-04AC-4B0C-8DCA-B56162AE3593}"/>
          </ac:spMkLst>
        </pc:spChg>
        <pc:spChg chg="mod">
          <ac:chgData name="Dan Sharp" userId="004daa10-b969-42a6-8ec5-25c1381a0e51" providerId="ADAL" clId="{CE8F67D8-7AB2-4FDE-9729-F55C494438BF}" dt="2022-05-31T20:00:17.905" v="11" actId="1076"/>
          <ac:spMkLst>
            <pc:docMk/>
            <pc:sldMk cId="403298339" sldId="290"/>
            <ac:spMk id="8" creationId="{826074D4-A8C7-4156-ACA2-CC225EBAA8DB}"/>
          </ac:spMkLst>
        </pc:spChg>
        <pc:picChg chg="add del mod ord">
          <ac:chgData name="Dan Sharp" userId="004daa10-b969-42a6-8ec5-25c1381a0e51" providerId="ADAL" clId="{CE8F67D8-7AB2-4FDE-9729-F55C494438BF}" dt="2022-05-31T20:26:20.297" v="84" actId="478"/>
          <ac:picMkLst>
            <pc:docMk/>
            <pc:sldMk cId="403298339" sldId="290"/>
            <ac:picMk id="5" creationId="{3D918DCF-876B-111F-0933-492ACB798243}"/>
          </ac:picMkLst>
        </pc:picChg>
        <pc:picChg chg="add mod ord">
          <ac:chgData name="Dan Sharp" userId="004daa10-b969-42a6-8ec5-25c1381a0e51" providerId="ADAL" clId="{CE8F67D8-7AB2-4FDE-9729-F55C494438BF}" dt="2022-05-31T20:25:43.448" v="76" actId="167"/>
          <ac:picMkLst>
            <pc:docMk/>
            <pc:sldMk cId="403298339" sldId="290"/>
            <ac:picMk id="9" creationId="{B71B2FD4-CE2D-B55A-443C-1286FF4E2B70}"/>
          </ac:picMkLst>
        </pc:picChg>
      </pc:sldChg>
      <pc:sldChg chg="addSp delSp modSp mod">
        <pc:chgData name="Dan Sharp" userId="004daa10-b969-42a6-8ec5-25c1381a0e51" providerId="ADAL" clId="{CE8F67D8-7AB2-4FDE-9729-F55C494438BF}" dt="2022-05-31T20:26:09.201" v="83" actId="1076"/>
        <pc:sldMkLst>
          <pc:docMk/>
          <pc:sldMk cId="2085513650" sldId="3307"/>
        </pc:sldMkLst>
        <pc:spChg chg="mod">
          <ac:chgData name="Dan Sharp" userId="004daa10-b969-42a6-8ec5-25c1381a0e51" providerId="ADAL" clId="{CE8F67D8-7AB2-4FDE-9729-F55C494438BF}" dt="2022-05-31T20:26:09.201" v="83" actId="1076"/>
          <ac:spMkLst>
            <pc:docMk/>
            <pc:sldMk cId="2085513650" sldId="3307"/>
            <ac:spMk id="9" creationId="{6660557C-5DE1-4BDA-B725-FAB09A06DE83}"/>
          </ac:spMkLst>
        </pc:spChg>
        <pc:picChg chg="del">
          <ac:chgData name="Dan Sharp" userId="004daa10-b969-42a6-8ec5-25c1381a0e51" providerId="ADAL" clId="{CE8F67D8-7AB2-4FDE-9729-F55C494438BF}" dt="2022-05-31T20:25:53.171" v="79" actId="478"/>
          <ac:picMkLst>
            <pc:docMk/>
            <pc:sldMk cId="2085513650" sldId="3307"/>
            <ac:picMk id="8" creationId="{C142DAFE-0353-461B-B581-93938605FBAE}"/>
          </ac:picMkLst>
        </pc:picChg>
        <pc:picChg chg="add mod ord">
          <ac:chgData name="Dan Sharp" userId="004daa10-b969-42a6-8ec5-25c1381a0e51" providerId="ADAL" clId="{CE8F67D8-7AB2-4FDE-9729-F55C494438BF}" dt="2022-05-31T20:26:04.491" v="82" actId="167"/>
          <ac:picMkLst>
            <pc:docMk/>
            <pc:sldMk cId="2085513650" sldId="3307"/>
            <ac:picMk id="11" creationId="{B32D0B18-B356-01F3-3F40-83CC9DE54564}"/>
          </ac:picMkLst>
        </pc:picChg>
      </pc:sldChg>
      <pc:sldChg chg="addSp delSp modSp mod">
        <pc:chgData name="Dan Sharp" userId="004daa10-b969-42a6-8ec5-25c1381a0e51" providerId="ADAL" clId="{CE8F67D8-7AB2-4FDE-9729-F55C494438BF}" dt="2022-05-31T20:08:48.286" v="48" actId="1076"/>
        <pc:sldMkLst>
          <pc:docMk/>
          <pc:sldMk cId="3418068933" sldId="3312"/>
        </pc:sldMkLst>
        <pc:spChg chg="mod">
          <ac:chgData name="Dan Sharp" userId="004daa10-b969-42a6-8ec5-25c1381a0e51" providerId="ADAL" clId="{CE8F67D8-7AB2-4FDE-9729-F55C494438BF}" dt="2022-05-31T20:08:48.286" v="48" actId="1076"/>
          <ac:spMkLst>
            <pc:docMk/>
            <pc:sldMk cId="3418068933" sldId="3312"/>
            <ac:spMk id="8" creationId="{99E1F429-B12A-4097-99C5-1D3F79DE0FD9}"/>
          </ac:spMkLst>
        </pc:spChg>
        <pc:picChg chg="add del mod ord">
          <ac:chgData name="Dan Sharp" userId="004daa10-b969-42a6-8ec5-25c1381a0e51" providerId="ADAL" clId="{CE8F67D8-7AB2-4FDE-9729-F55C494438BF}" dt="2022-05-31T20:04:43.043" v="32" actId="478"/>
          <ac:picMkLst>
            <pc:docMk/>
            <pc:sldMk cId="3418068933" sldId="3312"/>
            <ac:picMk id="3" creationId="{E467B931-FBCB-CFF3-7C40-C1E15C6671FC}"/>
          </ac:picMkLst>
        </pc:picChg>
        <pc:picChg chg="del">
          <ac:chgData name="Dan Sharp" userId="004daa10-b969-42a6-8ec5-25c1381a0e51" providerId="ADAL" clId="{CE8F67D8-7AB2-4FDE-9729-F55C494438BF}" dt="2022-05-31T19:59:15.537" v="2" actId="478"/>
          <ac:picMkLst>
            <pc:docMk/>
            <pc:sldMk cId="3418068933" sldId="3312"/>
            <ac:picMk id="5" creationId="{02695A87-4743-4CAA-8622-EDC9AD6169C2}"/>
          </ac:picMkLst>
        </pc:picChg>
        <pc:picChg chg="add del mod ord">
          <ac:chgData name="Dan Sharp" userId="004daa10-b969-42a6-8ec5-25c1381a0e51" providerId="ADAL" clId="{CE8F67D8-7AB2-4FDE-9729-F55C494438BF}" dt="2022-05-31T20:08:12.766" v="43" actId="478"/>
          <ac:picMkLst>
            <pc:docMk/>
            <pc:sldMk cId="3418068933" sldId="3312"/>
            <ac:picMk id="7" creationId="{9A1B01FD-5151-577F-813E-25CD3874654C}"/>
          </ac:picMkLst>
        </pc:picChg>
        <pc:picChg chg="add mod ord">
          <ac:chgData name="Dan Sharp" userId="004daa10-b969-42a6-8ec5-25c1381a0e51" providerId="ADAL" clId="{CE8F67D8-7AB2-4FDE-9729-F55C494438BF}" dt="2022-05-31T20:08:45.649" v="47" actId="167"/>
          <ac:picMkLst>
            <pc:docMk/>
            <pc:sldMk cId="3418068933" sldId="3312"/>
            <ac:picMk id="14" creationId="{69B40212-6AF4-E0C0-5552-9DA47784EA94}"/>
          </ac:picMkLst>
        </pc:picChg>
      </pc:sldChg>
      <pc:sldChg chg="del">
        <pc:chgData name="Dan Sharp" userId="004daa10-b969-42a6-8ec5-25c1381a0e51" providerId="ADAL" clId="{CE8F67D8-7AB2-4FDE-9729-F55C494438BF}" dt="2022-05-31T19:59:00.846" v="0" actId="2696"/>
        <pc:sldMkLst>
          <pc:docMk/>
          <pc:sldMk cId="1500846549" sldId="3315"/>
        </pc:sldMkLst>
      </pc:sldChg>
      <pc:sldChg chg="addSp delSp modSp mod">
        <pc:chgData name="Dan Sharp" userId="004daa10-b969-42a6-8ec5-25c1381a0e51" providerId="ADAL" clId="{CE8F67D8-7AB2-4FDE-9729-F55C494438BF}" dt="2022-05-31T20:04:58.922" v="37" actId="1076"/>
        <pc:sldMkLst>
          <pc:docMk/>
          <pc:sldMk cId="3445494055" sldId="3322"/>
        </pc:sldMkLst>
        <pc:spChg chg="mod">
          <ac:chgData name="Dan Sharp" userId="004daa10-b969-42a6-8ec5-25c1381a0e51" providerId="ADAL" clId="{CE8F67D8-7AB2-4FDE-9729-F55C494438BF}" dt="2022-05-31T20:04:58.922" v="37" actId="1076"/>
          <ac:spMkLst>
            <pc:docMk/>
            <pc:sldMk cId="3445494055" sldId="3322"/>
            <ac:spMk id="8" creationId="{99E1F429-B12A-4097-99C5-1D3F79DE0FD9}"/>
          </ac:spMkLst>
        </pc:spChg>
        <pc:spChg chg="mod">
          <ac:chgData name="Dan Sharp" userId="004daa10-b969-42a6-8ec5-25c1381a0e51" providerId="ADAL" clId="{CE8F67D8-7AB2-4FDE-9729-F55C494438BF}" dt="2022-05-31T20:01:23.275" v="22" actId="1076"/>
          <ac:spMkLst>
            <pc:docMk/>
            <pc:sldMk cId="3445494055" sldId="3322"/>
            <ac:spMk id="9" creationId="{834C9252-28D7-4A77-B0FF-BEB931817257}"/>
          </ac:spMkLst>
        </pc:spChg>
        <pc:picChg chg="add del mod ord">
          <ac:chgData name="Dan Sharp" userId="004daa10-b969-42a6-8ec5-25c1381a0e51" providerId="ADAL" clId="{CE8F67D8-7AB2-4FDE-9729-F55C494438BF}" dt="2022-05-31T20:01:26.746" v="24" actId="478"/>
          <ac:picMkLst>
            <pc:docMk/>
            <pc:sldMk cId="3445494055" sldId="3322"/>
            <ac:picMk id="3" creationId="{59CDDA25-2CC0-806A-F68A-EA482909CBF5}"/>
          </ac:picMkLst>
        </pc:picChg>
        <pc:picChg chg="add mod ord">
          <ac:chgData name="Dan Sharp" userId="004daa10-b969-42a6-8ec5-25c1381a0e51" providerId="ADAL" clId="{CE8F67D8-7AB2-4FDE-9729-F55C494438BF}" dt="2022-05-31T20:04:54.092" v="36" actId="167"/>
          <ac:picMkLst>
            <pc:docMk/>
            <pc:sldMk cId="3445494055" sldId="3322"/>
            <ac:picMk id="6" creationId="{8E7E2358-6DF2-8E1E-623F-0F46B287037A}"/>
          </ac:picMkLst>
        </pc:picChg>
      </pc:sldChg>
      <pc:sldChg chg="modSp mod">
        <pc:chgData name="Dan Sharp" userId="004daa10-b969-42a6-8ec5-25c1381a0e51" providerId="ADAL" clId="{CE8F67D8-7AB2-4FDE-9729-F55C494438BF}" dt="2022-05-31T20:09:08.450" v="71" actId="20577"/>
        <pc:sldMkLst>
          <pc:docMk/>
          <pc:sldMk cId="3042739575" sldId="3331"/>
        </pc:sldMkLst>
        <pc:spChg chg="mod">
          <ac:chgData name="Dan Sharp" userId="004daa10-b969-42a6-8ec5-25c1381a0e51" providerId="ADAL" clId="{CE8F67D8-7AB2-4FDE-9729-F55C494438BF}" dt="2022-05-31T20:09:08.450" v="71" actId="20577"/>
          <ac:spMkLst>
            <pc:docMk/>
            <pc:sldMk cId="3042739575" sldId="3331"/>
            <ac:spMk id="8" creationId="{17CB2586-6AAD-42B6-97EA-C9EE49F39A1F}"/>
          </ac:spMkLst>
        </pc:spChg>
      </pc:sldChg>
    </pc:docChg>
  </pc:docChgLst>
  <pc:docChgLst>
    <pc:chgData name="Dan Sharp" userId="004daa10-b969-42a6-8ec5-25c1381a0e51" providerId="ADAL" clId="{BB49A365-0F9A-411D-A371-B10D92C80792}"/>
    <pc:docChg chg="custSel addSld modSld">
      <pc:chgData name="Dan Sharp" userId="004daa10-b969-42a6-8ec5-25c1381a0e51" providerId="ADAL" clId="{BB49A365-0F9A-411D-A371-B10D92C80792}" dt="2022-02-05T17:24:55.529" v="15" actId="14100"/>
      <pc:docMkLst>
        <pc:docMk/>
      </pc:docMkLst>
      <pc:sldChg chg="modSp mod">
        <pc:chgData name="Dan Sharp" userId="004daa10-b969-42a6-8ec5-25c1381a0e51" providerId="ADAL" clId="{BB49A365-0F9A-411D-A371-B10D92C80792}" dt="2022-02-05T17:14:54.041" v="7" actId="1076"/>
        <pc:sldMkLst>
          <pc:docMk/>
          <pc:sldMk cId="3546907521" sldId="293"/>
        </pc:sldMkLst>
        <pc:spChg chg="mod">
          <ac:chgData name="Dan Sharp" userId="004daa10-b969-42a6-8ec5-25c1381a0e51" providerId="ADAL" clId="{BB49A365-0F9A-411D-A371-B10D92C80792}" dt="2022-02-05T17:14:54.041" v="7" actId="1076"/>
          <ac:spMkLst>
            <pc:docMk/>
            <pc:sldMk cId="3546907521" sldId="293"/>
            <ac:spMk id="8" creationId="{DE81C616-DEFD-42C8-878F-636B4A0C0BCB}"/>
          </ac:spMkLst>
        </pc:spChg>
        <pc:spChg chg="mod">
          <ac:chgData name="Dan Sharp" userId="004daa10-b969-42a6-8ec5-25c1381a0e51" providerId="ADAL" clId="{BB49A365-0F9A-411D-A371-B10D92C80792}" dt="2022-02-05T17:14:47.162" v="6" actId="207"/>
          <ac:spMkLst>
            <pc:docMk/>
            <pc:sldMk cId="3546907521" sldId="293"/>
            <ac:spMk id="10" creationId="{B0AEBFD5-6FC9-4AF2-AB37-0C44F71248BB}"/>
          </ac:spMkLst>
        </pc:spChg>
      </pc:sldChg>
      <pc:sldChg chg="addSp delSp modSp new mod modAnim">
        <pc:chgData name="Dan Sharp" userId="004daa10-b969-42a6-8ec5-25c1381a0e51" providerId="ADAL" clId="{BB49A365-0F9A-411D-A371-B10D92C80792}" dt="2022-02-05T17:24:55.529" v="15" actId="14100"/>
        <pc:sldMkLst>
          <pc:docMk/>
          <pc:sldMk cId="4240852553" sldId="3331"/>
        </pc:sldMkLst>
        <pc:spChg chg="del">
          <ac:chgData name="Dan Sharp" userId="004daa10-b969-42a6-8ec5-25c1381a0e51" providerId="ADAL" clId="{BB49A365-0F9A-411D-A371-B10D92C80792}" dt="2022-02-05T17:16:11.564" v="10" actId="478"/>
          <ac:spMkLst>
            <pc:docMk/>
            <pc:sldMk cId="4240852553" sldId="3331"/>
            <ac:spMk id="2" creationId="{F28111AA-FF8F-4DFA-A758-C8E3B3CF184A}"/>
          </ac:spMkLst>
        </pc:spChg>
        <pc:spChg chg="del">
          <ac:chgData name="Dan Sharp" userId="004daa10-b969-42a6-8ec5-25c1381a0e51" providerId="ADAL" clId="{BB49A365-0F9A-411D-A371-B10D92C80792}" dt="2022-02-05T17:16:09.863" v="9" actId="478"/>
          <ac:spMkLst>
            <pc:docMk/>
            <pc:sldMk cId="4240852553" sldId="3331"/>
            <ac:spMk id="3" creationId="{65F8FC28-5500-4C87-A4B6-FAF87D248D2E}"/>
          </ac:spMkLst>
        </pc:spChg>
        <pc:picChg chg="add mod">
          <ac:chgData name="Dan Sharp" userId="004daa10-b969-42a6-8ec5-25c1381a0e51" providerId="ADAL" clId="{BB49A365-0F9A-411D-A371-B10D92C80792}" dt="2022-02-05T17:24:55.529" v="15" actId="14100"/>
          <ac:picMkLst>
            <pc:docMk/>
            <pc:sldMk cId="4240852553" sldId="3331"/>
            <ac:picMk id="5" creationId="{038C9541-CBCE-47C3-9DCE-346D8683757B}"/>
          </ac:picMkLst>
        </pc:picChg>
      </pc:sldChg>
    </pc:docChg>
  </pc:docChgLst>
  <pc:docChgLst>
    <pc:chgData name="Dan Sharp" userId="004daa10-b969-42a6-8ec5-25c1381a0e51" providerId="ADAL" clId="{1C5A737A-1270-470B-93E2-49EA5FB8E580}"/>
    <pc:docChg chg="custSel modSld">
      <pc:chgData name="Dan Sharp" userId="004daa10-b969-42a6-8ec5-25c1381a0e51" providerId="ADAL" clId="{1C5A737A-1270-470B-93E2-49EA5FB8E580}" dt="2022-09-06T18:59:57.976" v="25" actId="1076"/>
      <pc:docMkLst>
        <pc:docMk/>
      </pc:docMkLst>
      <pc:sldChg chg="addSp delSp modSp mod">
        <pc:chgData name="Dan Sharp" userId="004daa10-b969-42a6-8ec5-25c1381a0e51" providerId="ADAL" clId="{1C5A737A-1270-470B-93E2-49EA5FB8E580}" dt="2022-09-06T18:59:57.976" v="25" actId="1076"/>
        <pc:sldMkLst>
          <pc:docMk/>
          <pc:sldMk cId="3157614143" sldId="270"/>
        </pc:sldMkLst>
        <pc:spChg chg="mod">
          <ac:chgData name="Dan Sharp" userId="004daa10-b969-42a6-8ec5-25c1381a0e51" providerId="ADAL" clId="{1C5A737A-1270-470B-93E2-49EA5FB8E580}" dt="2022-09-06T18:59:57.976" v="25" actId="1076"/>
          <ac:spMkLst>
            <pc:docMk/>
            <pc:sldMk cId="3157614143" sldId="270"/>
            <ac:spMk id="8" creationId="{5AAFCC0A-831C-4C39-BED2-5EFC85E60527}"/>
          </ac:spMkLst>
        </pc:spChg>
        <pc:picChg chg="add del mod ord">
          <ac:chgData name="Dan Sharp" userId="004daa10-b969-42a6-8ec5-25c1381a0e51" providerId="ADAL" clId="{1C5A737A-1270-470B-93E2-49EA5FB8E580}" dt="2022-09-06T18:55:18.423" v="20" actId="478"/>
          <ac:picMkLst>
            <pc:docMk/>
            <pc:sldMk cId="3157614143" sldId="270"/>
            <ac:picMk id="3" creationId="{F218A555-E68F-89CD-4C46-B6AA2401B31F}"/>
          </ac:picMkLst>
        </pc:picChg>
        <pc:picChg chg="del">
          <ac:chgData name="Dan Sharp" userId="004daa10-b969-42a6-8ec5-25c1381a0e51" providerId="ADAL" clId="{1C5A737A-1270-470B-93E2-49EA5FB8E580}" dt="2022-09-06T18:50:34.481" v="12" actId="478"/>
          <ac:picMkLst>
            <pc:docMk/>
            <pc:sldMk cId="3157614143" sldId="270"/>
            <ac:picMk id="4" creationId="{5AB4AB74-E9BE-43DD-8DE3-AE1026473CAC}"/>
          </ac:picMkLst>
        </pc:picChg>
        <pc:picChg chg="add mod ord">
          <ac:chgData name="Dan Sharp" userId="004daa10-b969-42a6-8ec5-25c1381a0e51" providerId="ADAL" clId="{1C5A737A-1270-470B-93E2-49EA5FB8E580}" dt="2022-09-06T18:59:52.287" v="24" actId="167"/>
          <ac:picMkLst>
            <pc:docMk/>
            <pc:sldMk cId="3157614143" sldId="270"/>
            <ac:picMk id="6" creationId="{EF86C33D-56BD-50F0-8AA0-A32D83BDE821}"/>
          </ac:picMkLst>
        </pc:picChg>
      </pc:sldChg>
      <pc:sldChg chg="modSp">
        <pc:chgData name="Dan Sharp" userId="004daa10-b969-42a6-8ec5-25c1381a0e51" providerId="ADAL" clId="{1C5A737A-1270-470B-93E2-49EA5FB8E580}" dt="2022-09-06T18:46:41.989" v="0" actId="20577"/>
        <pc:sldMkLst>
          <pc:docMk/>
          <pc:sldMk cId="1098984881" sldId="3320"/>
        </pc:sldMkLst>
        <pc:spChg chg="mod">
          <ac:chgData name="Dan Sharp" userId="004daa10-b969-42a6-8ec5-25c1381a0e51" providerId="ADAL" clId="{1C5A737A-1270-470B-93E2-49EA5FB8E580}" dt="2022-09-06T18:46:41.989" v="0" actId="20577"/>
          <ac:spMkLst>
            <pc:docMk/>
            <pc:sldMk cId="1098984881" sldId="3320"/>
            <ac:spMk id="11" creationId="{D16B6276-1960-4A1F-9C43-A419D5E8F442}"/>
          </ac:spMkLst>
        </pc:spChg>
      </pc:sldChg>
      <pc:sldChg chg="modSp mod modAnim">
        <pc:chgData name="Dan Sharp" userId="004daa10-b969-42a6-8ec5-25c1381a0e51" providerId="ADAL" clId="{1C5A737A-1270-470B-93E2-49EA5FB8E580}" dt="2022-09-06T18:49:44.652" v="10" actId="1076"/>
        <pc:sldMkLst>
          <pc:docMk/>
          <pc:sldMk cId="3445494055" sldId="3322"/>
        </pc:sldMkLst>
        <pc:spChg chg="mod">
          <ac:chgData name="Dan Sharp" userId="004daa10-b969-42a6-8ec5-25c1381a0e51" providerId="ADAL" clId="{1C5A737A-1270-470B-93E2-49EA5FB8E580}" dt="2022-09-06T18:49:44.652" v="10" actId="1076"/>
          <ac:spMkLst>
            <pc:docMk/>
            <pc:sldMk cId="3445494055" sldId="3322"/>
            <ac:spMk id="10" creationId="{0044E802-8D1D-4489-BAA0-62C2FA7B293C}"/>
          </ac:spMkLst>
        </pc:spChg>
      </pc:sldChg>
    </pc:docChg>
  </pc:docChgLst>
  <pc:docChgLst>
    <pc:chgData name="Dan Sharp" userId="004daa10-b969-42a6-8ec5-25c1381a0e51" providerId="ADAL" clId="{5F466E1F-C1B5-4ECE-ADAA-043A7F0C4A44}"/>
    <pc:docChg chg="modSld">
      <pc:chgData name="Dan Sharp" userId="004daa10-b969-42a6-8ec5-25c1381a0e51" providerId="ADAL" clId="{5F466E1F-C1B5-4ECE-ADAA-043A7F0C4A44}" dt="2022-02-04T22:32:08.569" v="0"/>
      <pc:docMkLst>
        <pc:docMk/>
      </pc:docMkLst>
      <pc:sldChg chg="addSp modSp">
        <pc:chgData name="Dan Sharp" userId="004daa10-b969-42a6-8ec5-25c1381a0e51" providerId="ADAL" clId="{5F466E1F-C1B5-4ECE-ADAA-043A7F0C4A44}" dt="2022-02-04T22:32:08.569" v="0"/>
        <pc:sldMkLst>
          <pc:docMk/>
          <pc:sldMk cId="1399055590" sldId="3324"/>
        </pc:sldMkLst>
        <pc:picChg chg="add mod">
          <ac:chgData name="Dan Sharp" userId="004daa10-b969-42a6-8ec5-25c1381a0e51" providerId="ADAL" clId="{5F466E1F-C1B5-4ECE-ADAA-043A7F0C4A44}" dt="2022-02-04T22:32:08.569" v="0"/>
          <ac:picMkLst>
            <pc:docMk/>
            <pc:sldMk cId="1399055590" sldId="3324"/>
            <ac:picMk id="10" creationId="{356B588B-F1B8-464C-B23D-0C2A8DF844EB}"/>
          </ac:picMkLst>
        </pc:picChg>
      </pc:sldChg>
    </pc:docChg>
  </pc:docChgLst>
  <pc:docChgLst>
    <pc:chgData name="Dan Sharp" userId="004daa10-b969-42a6-8ec5-25c1381a0e51" providerId="ADAL" clId="{73863B7F-218D-4748-9021-53197D81D92D}"/>
    <pc:docChg chg="undo custSel addSld delSld modSld sldOrd">
      <pc:chgData name="Dan Sharp" userId="004daa10-b969-42a6-8ec5-25c1381a0e51" providerId="ADAL" clId="{73863B7F-218D-4748-9021-53197D81D92D}" dt="2022-05-18T20:50:56.144" v="911" actId="1076"/>
      <pc:docMkLst>
        <pc:docMk/>
      </pc:docMkLst>
      <pc:sldChg chg="addSp delSp modSp mod modAnim">
        <pc:chgData name="Dan Sharp" userId="004daa10-b969-42a6-8ec5-25c1381a0e51" providerId="ADAL" clId="{73863B7F-218D-4748-9021-53197D81D92D}" dt="2022-05-18T20:48:55.996" v="902"/>
        <pc:sldMkLst>
          <pc:docMk/>
          <pc:sldMk cId="3157614143" sldId="270"/>
        </pc:sldMkLst>
        <pc:spChg chg="mod">
          <ac:chgData name="Dan Sharp" userId="004daa10-b969-42a6-8ec5-25c1381a0e51" providerId="ADAL" clId="{73863B7F-218D-4748-9021-53197D81D92D}" dt="2022-04-04T15:38:07.189" v="143" actId="20577"/>
          <ac:spMkLst>
            <pc:docMk/>
            <pc:sldMk cId="3157614143" sldId="270"/>
            <ac:spMk id="9" creationId="{8F59DAE8-9E8A-4318-AC00-17E8317C4518}"/>
          </ac:spMkLst>
        </pc:spChg>
        <pc:spChg chg="del mod">
          <ac:chgData name="Dan Sharp" userId="004daa10-b969-42a6-8ec5-25c1381a0e51" providerId="ADAL" clId="{73863B7F-218D-4748-9021-53197D81D92D}" dt="2022-04-04T15:37:54.600" v="69" actId="478"/>
          <ac:spMkLst>
            <pc:docMk/>
            <pc:sldMk cId="3157614143" sldId="270"/>
            <ac:spMk id="11" creationId="{6EDF05C2-4911-4549-BB27-F9CD29F04C11}"/>
          </ac:spMkLst>
        </pc:spChg>
        <pc:spChg chg="add mod">
          <ac:chgData name="Dan Sharp" userId="004daa10-b969-42a6-8ec5-25c1381a0e51" providerId="ADAL" clId="{73863B7F-218D-4748-9021-53197D81D92D}" dt="2022-04-04T15:44:14.898" v="210"/>
          <ac:spMkLst>
            <pc:docMk/>
            <pc:sldMk cId="3157614143" sldId="270"/>
            <ac:spMk id="12" creationId="{0A26B6FC-2A56-4AA9-8143-C98B54D48AEF}"/>
          </ac:spMkLst>
        </pc:spChg>
        <pc:picChg chg="del">
          <ac:chgData name="Dan Sharp" userId="004daa10-b969-42a6-8ec5-25c1381a0e51" providerId="ADAL" clId="{73863B7F-218D-4748-9021-53197D81D92D}" dt="2022-04-04T15:41:45.343" v="155" actId="478"/>
          <ac:picMkLst>
            <pc:docMk/>
            <pc:sldMk cId="3157614143" sldId="270"/>
            <ac:picMk id="6" creationId="{465790B2-2E22-4781-83A5-10B0D51A9FE0}"/>
          </ac:picMkLst>
        </pc:picChg>
        <pc:picChg chg="add del mod">
          <ac:chgData name="Dan Sharp" userId="004daa10-b969-42a6-8ec5-25c1381a0e51" providerId="ADAL" clId="{73863B7F-218D-4748-9021-53197D81D92D}" dt="2022-05-18T20:43:27.171" v="887" actId="478"/>
          <ac:picMkLst>
            <pc:docMk/>
            <pc:sldMk cId="3157614143" sldId="270"/>
            <ac:picMk id="7" creationId="{663850CF-A61C-4BF0-9017-34708268D87E}"/>
          </ac:picMkLst>
        </pc:picChg>
        <pc:picChg chg="del">
          <ac:chgData name="Dan Sharp" userId="004daa10-b969-42a6-8ec5-25c1381a0e51" providerId="ADAL" clId="{73863B7F-218D-4748-9021-53197D81D92D}" dt="2022-04-04T15:36:00.658" v="10" actId="478"/>
          <ac:picMkLst>
            <pc:docMk/>
            <pc:sldMk cId="3157614143" sldId="270"/>
            <ac:picMk id="7" creationId="{F86AC6F6-5B3E-441E-BE80-C71D9631D2B6}"/>
          </ac:picMkLst>
        </pc:picChg>
        <pc:picChg chg="add mod">
          <ac:chgData name="Dan Sharp" userId="004daa10-b969-42a6-8ec5-25c1381a0e51" providerId="ADAL" clId="{73863B7F-218D-4748-9021-53197D81D92D}" dt="2022-05-18T20:48:55.996" v="902"/>
          <ac:picMkLst>
            <pc:docMk/>
            <pc:sldMk cId="3157614143" sldId="270"/>
            <ac:picMk id="11" creationId="{54CA8C4A-7635-BA0B-5BD1-65D39CAF26EA}"/>
          </ac:picMkLst>
        </pc:picChg>
      </pc:sldChg>
      <pc:sldChg chg="addSp delSp modSp mod modAnim">
        <pc:chgData name="Dan Sharp" userId="004daa10-b969-42a6-8ec5-25c1381a0e51" providerId="ADAL" clId="{73863B7F-218D-4748-9021-53197D81D92D}" dt="2022-05-18T20:48:51.060" v="901"/>
        <pc:sldMkLst>
          <pc:docMk/>
          <pc:sldMk cId="1997626005" sldId="288"/>
        </pc:sldMkLst>
        <pc:spChg chg="del">
          <ac:chgData name="Dan Sharp" userId="004daa10-b969-42a6-8ec5-25c1381a0e51" providerId="ADAL" clId="{73863B7F-218D-4748-9021-53197D81D92D}" dt="2022-04-04T20:54:46.408" v="697" actId="478"/>
          <ac:spMkLst>
            <pc:docMk/>
            <pc:sldMk cId="1997626005" sldId="288"/>
            <ac:spMk id="3" creationId="{AC0011AC-B5E6-4F8A-ACA3-90F41BF8F580}"/>
          </ac:spMkLst>
        </pc:spChg>
        <pc:spChg chg="del mod">
          <ac:chgData name="Dan Sharp" userId="004daa10-b969-42a6-8ec5-25c1381a0e51" providerId="ADAL" clId="{73863B7F-218D-4748-9021-53197D81D92D}" dt="2022-04-04T20:52:01.913" v="679" actId="478"/>
          <ac:spMkLst>
            <pc:docMk/>
            <pc:sldMk cId="1997626005" sldId="288"/>
            <ac:spMk id="9" creationId="{FE2433BB-62DA-4BE9-98EE-44A96319C24A}"/>
          </ac:spMkLst>
        </pc:spChg>
        <pc:spChg chg="mod">
          <ac:chgData name="Dan Sharp" userId="004daa10-b969-42a6-8ec5-25c1381a0e51" providerId="ADAL" clId="{73863B7F-218D-4748-9021-53197D81D92D}" dt="2022-04-04T20:37:04.721" v="616" actId="1076"/>
          <ac:spMkLst>
            <pc:docMk/>
            <pc:sldMk cId="1997626005" sldId="288"/>
            <ac:spMk id="11" creationId="{C51E2409-4AC7-4015-8325-DF6FF29F8DA8}"/>
          </ac:spMkLst>
        </pc:spChg>
        <pc:spChg chg="add mod ord">
          <ac:chgData name="Dan Sharp" userId="004daa10-b969-42a6-8ec5-25c1381a0e51" providerId="ADAL" clId="{73863B7F-218D-4748-9021-53197D81D92D}" dt="2022-04-04T20:54:55.802" v="699" actId="14100"/>
          <ac:spMkLst>
            <pc:docMk/>
            <pc:sldMk cId="1997626005" sldId="288"/>
            <ac:spMk id="13" creationId="{75951C71-B3B4-4559-88BD-BFCF91A9F252}"/>
          </ac:spMkLst>
        </pc:spChg>
        <pc:spChg chg="add mod">
          <ac:chgData name="Dan Sharp" userId="004daa10-b969-42a6-8ec5-25c1381a0e51" providerId="ADAL" clId="{73863B7F-218D-4748-9021-53197D81D92D}" dt="2022-04-04T15:44:06.116" v="208"/>
          <ac:spMkLst>
            <pc:docMk/>
            <pc:sldMk cId="1997626005" sldId="288"/>
            <ac:spMk id="14" creationId="{55A53C8B-7901-4702-98AE-0F768DB7B156}"/>
          </ac:spMkLst>
        </pc:spChg>
        <pc:picChg chg="mod">
          <ac:chgData name="Dan Sharp" userId="004daa10-b969-42a6-8ec5-25c1381a0e51" providerId="ADAL" clId="{73863B7F-218D-4748-9021-53197D81D92D}" dt="2022-04-04T20:54:50.745" v="698" actId="14100"/>
          <ac:picMkLst>
            <pc:docMk/>
            <pc:sldMk cId="1997626005" sldId="288"/>
            <ac:picMk id="8" creationId="{843C2ECF-DABC-4A22-BFA6-ABF61374E2D0}"/>
          </ac:picMkLst>
        </pc:picChg>
        <pc:picChg chg="del">
          <ac:chgData name="Dan Sharp" userId="004daa10-b969-42a6-8ec5-25c1381a0e51" providerId="ADAL" clId="{73863B7F-218D-4748-9021-53197D81D92D}" dt="2022-04-04T15:41:38.989" v="153" actId="478"/>
          <ac:picMkLst>
            <pc:docMk/>
            <pc:sldMk cId="1997626005" sldId="288"/>
            <ac:picMk id="12" creationId="{6BF13A2A-1DB7-4EC7-8F13-8532862A209C}"/>
          </ac:picMkLst>
        </pc:picChg>
        <pc:picChg chg="add del mod">
          <ac:chgData name="Dan Sharp" userId="004daa10-b969-42a6-8ec5-25c1381a0e51" providerId="ADAL" clId="{73863B7F-218D-4748-9021-53197D81D92D}" dt="2022-05-18T20:43:38.747" v="888" actId="478"/>
          <ac:picMkLst>
            <pc:docMk/>
            <pc:sldMk cId="1997626005" sldId="288"/>
            <ac:picMk id="12" creationId="{A3051E12-CB75-4F0E-B7F4-88FBBE761ED4}"/>
          </ac:picMkLst>
        </pc:picChg>
        <pc:picChg chg="del">
          <ac:chgData name="Dan Sharp" userId="004daa10-b969-42a6-8ec5-25c1381a0e51" providerId="ADAL" clId="{73863B7F-218D-4748-9021-53197D81D92D}" dt="2022-04-04T15:35:57.114" v="9" actId="478"/>
          <ac:picMkLst>
            <pc:docMk/>
            <pc:sldMk cId="1997626005" sldId="288"/>
            <ac:picMk id="13" creationId="{7EE908DC-EAAB-45A5-B703-4972F301A4F9}"/>
          </ac:picMkLst>
        </pc:picChg>
        <pc:picChg chg="add mod">
          <ac:chgData name="Dan Sharp" userId="004daa10-b969-42a6-8ec5-25c1381a0e51" providerId="ADAL" clId="{73863B7F-218D-4748-9021-53197D81D92D}" dt="2022-05-18T20:48:51.060" v="901"/>
          <ac:picMkLst>
            <pc:docMk/>
            <pc:sldMk cId="1997626005" sldId="288"/>
            <ac:picMk id="15" creationId="{1C3431FD-1C42-CCA2-04AD-7B8F4D393914}"/>
          </ac:picMkLst>
        </pc:picChg>
      </pc:sldChg>
      <pc:sldChg chg="addSp delSp modSp mod">
        <pc:chgData name="Dan Sharp" userId="004daa10-b969-42a6-8ec5-25c1381a0e51" providerId="ADAL" clId="{73863B7F-218D-4748-9021-53197D81D92D}" dt="2022-05-18T20:48:26.637" v="897" actId="1076"/>
        <pc:sldMkLst>
          <pc:docMk/>
          <pc:sldMk cId="403298339" sldId="290"/>
        </pc:sldMkLst>
        <pc:spChg chg="add mod">
          <ac:chgData name="Dan Sharp" userId="004daa10-b969-42a6-8ec5-25c1381a0e51" providerId="ADAL" clId="{73863B7F-218D-4748-9021-53197D81D92D}" dt="2022-04-04T15:43:35.005" v="204" actId="1076"/>
          <ac:spMkLst>
            <pc:docMk/>
            <pc:sldMk cId="403298339" sldId="290"/>
            <ac:spMk id="2" creationId="{B0FAE741-56EC-492A-B875-CA3578F8DDF6}"/>
          </ac:spMkLst>
        </pc:spChg>
        <pc:picChg chg="del">
          <ac:chgData name="Dan Sharp" userId="004daa10-b969-42a6-8ec5-25c1381a0e51" providerId="ADAL" clId="{73863B7F-218D-4748-9021-53197D81D92D}" dt="2022-04-04T15:35:42.706" v="5" actId="478"/>
          <ac:picMkLst>
            <pc:docMk/>
            <pc:sldMk cId="403298339" sldId="290"/>
            <ac:picMk id="3" creationId="{CA04C80C-A440-4970-98B1-0441704DD991}"/>
          </ac:picMkLst>
        </pc:picChg>
        <pc:picChg chg="add del mod">
          <ac:chgData name="Dan Sharp" userId="004daa10-b969-42a6-8ec5-25c1381a0e51" providerId="ADAL" clId="{73863B7F-218D-4748-9021-53197D81D92D}" dt="2022-04-04T15:47:22.634" v="255" actId="478"/>
          <ac:picMkLst>
            <pc:docMk/>
            <pc:sldMk cId="403298339" sldId="290"/>
            <ac:picMk id="5" creationId="{3FF6237E-2988-4EA9-8A2B-205996B4E54B}"/>
          </ac:picMkLst>
        </pc:picChg>
        <pc:picChg chg="del">
          <ac:chgData name="Dan Sharp" userId="004daa10-b969-42a6-8ec5-25c1381a0e51" providerId="ADAL" clId="{73863B7F-218D-4748-9021-53197D81D92D}" dt="2022-04-04T15:42:39.735" v="167" actId="478"/>
          <ac:picMkLst>
            <pc:docMk/>
            <pc:sldMk cId="403298339" sldId="290"/>
            <ac:picMk id="9" creationId="{6D72262B-1E3A-448E-9A24-F2D89A36BA50}"/>
          </ac:picMkLst>
        </pc:picChg>
        <pc:picChg chg="add del mod">
          <ac:chgData name="Dan Sharp" userId="004daa10-b969-42a6-8ec5-25c1381a0e51" providerId="ADAL" clId="{73863B7F-218D-4748-9021-53197D81D92D}" dt="2022-05-18T20:41:47.971" v="724" actId="478"/>
          <ac:picMkLst>
            <pc:docMk/>
            <pc:sldMk cId="403298339" sldId="290"/>
            <ac:picMk id="9" creationId="{EACFC055-52C2-4593-9CF1-A079AAD01DD8}"/>
          </ac:picMkLst>
        </pc:picChg>
        <pc:picChg chg="add del mod">
          <ac:chgData name="Dan Sharp" userId="004daa10-b969-42a6-8ec5-25c1381a0e51" providerId="ADAL" clId="{73863B7F-218D-4748-9021-53197D81D92D}" dt="2022-05-18T20:46:37.415" v="893" actId="478"/>
          <ac:picMkLst>
            <pc:docMk/>
            <pc:sldMk cId="403298339" sldId="290"/>
            <ac:picMk id="10" creationId="{F8A3D9BC-35E7-9F92-2023-05470CC404ED}"/>
          </ac:picMkLst>
        </pc:picChg>
        <pc:picChg chg="add mod">
          <ac:chgData name="Dan Sharp" userId="004daa10-b969-42a6-8ec5-25c1381a0e51" providerId="ADAL" clId="{73863B7F-218D-4748-9021-53197D81D92D}" dt="2022-05-18T20:48:26.637" v="897" actId="1076"/>
          <ac:picMkLst>
            <pc:docMk/>
            <pc:sldMk cId="403298339" sldId="290"/>
            <ac:picMk id="12" creationId="{115CF6DE-36F1-6635-3941-7CF7484A4756}"/>
          </ac:picMkLst>
        </pc:picChg>
      </pc:sldChg>
      <pc:sldChg chg="del">
        <pc:chgData name="Dan Sharp" userId="004daa10-b969-42a6-8ec5-25c1381a0e51" providerId="ADAL" clId="{73863B7F-218D-4748-9021-53197D81D92D}" dt="2022-04-01T17:17:37.677" v="0" actId="2696"/>
        <pc:sldMkLst>
          <pc:docMk/>
          <pc:sldMk cId="2929408736" sldId="291"/>
        </pc:sldMkLst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3546907521" sldId="293"/>
        </pc:sldMkLst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2785843010" sldId="294"/>
        </pc:sldMkLst>
      </pc:sldChg>
      <pc:sldChg chg="addSp delSp modSp mod modAnim">
        <pc:chgData name="Dan Sharp" userId="004daa10-b969-42a6-8ec5-25c1381a0e51" providerId="ADAL" clId="{73863B7F-218D-4748-9021-53197D81D92D}" dt="2022-05-18T20:48:42.085" v="899"/>
        <pc:sldMkLst>
          <pc:docMk/>
          <pc:sldMk cId="2085513650" sldId="3307"/>
        </pc:sldMkLst>
        <pc:spChg chg="add mod">
          <ac:chgData name="Dan Sharp" userId="004daa10-b969-42a6-8ec5-25c1381a0e51" providerId="ADAL" clId="{73863B7F-218D-4748-9021-53197D81D92D}" dt="2022-04-04T15:43:50.398" v="206"/>
          <ac:spMkLst>
            <pc:docMk/>
            <pc:sldMk cId="2085513650" sldId="3307"/>
            <ac:spMk id="14" creationId="{E8703643-9F7E-484C-8C9F-C6C848C091B3}"/>
          </ac:spMkLst>
        </pc:spChg>
        <pc:picChg chg="del">
          <ac:chgData name="Dan Sharp" userId="004daa10-b969-42a6-8ec5-25c1381a0e51" providerId="ADAL" clId="{73863B7F-218D-4748-9021-53197D81D92D}" dt="2022-04-04T15:41:29.925" v="151" actId="478"/>
          <ac:picMkLst>
            <pc:docMk/>
            <pc:sldMk cId="2085513650" sldId="3307"/>
            <ac:picMk id="11" creationId="{24E4B0AF-D59F-47BF-B769-1FD48A3DE830}"/>
          </ac:picMkLst>
        </pc:picChg>
        <pc:picChg chg="add del mod">
          <ac:chgData name="Dan Sharp" userId="004daa10-b969-42a6-8ec5-25c1381a0e51" providerId="ADAL" clId="{73863B7F-218D-4748-9021-53197D81D92D}" dt="2022-05-18T20:43:46.999" v="890" actId="478"/>
          <ac:picMkLst>
            <pc:docMk/>
            <pc:sldMk cId="2085513650" sldId="3307"/>
            <ac:picMk id="11" creationId="{D5CE113A-C4E3-48BF-A71E-29A559E6FA17}"/>
          </ac:picMkLst>
        </pc:picChg>
        <pc:picChg chg="add mod">
          <ac:chgData name="Dan Sharp" userId="004daa10-b969-42a6-8ec5-25c1381a0e51" providerId="ADAL" clId="{73863B7F-218D-4748-9021-53197D81D92D}" dt="2022-05-18T20:48:42.085" v="899"/>
          <ac:picMkLst>
            <pc:docMk/>
            <pc:sldMk cId="2085513650" sldId="3307"/>
            <ac:picMk id="13" creationId="{53ADA40C-FEB4-A961-2E01-E35BCA8C18C8}"/>
          </ac:picMkLst>
        </pc:picChg>
        <pc:picChg chg="del">
          <ac:chgData name="Dan Sharp" userId="004daa10-b969-42a6-8ec5-25c1381a0e51" providerId="ADAL" clId="{73863B7F-218D-4748-9021-53197D81D92D}" dt="2022-04-04T15:35:50.810" v="7" actId="478"/>
          <ac:picMkLst>
            <pc:docMk/>
            <pc:sldMk cId="2085513650" sldId="3307"/>
            <ac:picMk id="13" creationId="{E99B2D69-458E-4FF6-9F78-6363EFCFD16C}"/>
          </ac:picMkLst>
        </pc:picChg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1547106703" sldId="3308"/>
        </pc:sldMkLst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2944944333" sldId="3309"/>
        </pc:sldMkLst>
      </pc:sldChg>
      <pc:sldChg chg="del">
        <pc:chgData name="Dan Sharp" userId="004daa10-b969-42a6-8ec5-25c1381a0e51" providerId="ADAL" clId="{73863B7F-218D-4748-9021-53197D81D92D}" dt="2022-04-01T17:17:41.077" v="1" actId="2696"/>
        <pc:sldMkLst>
          <pc:docMk/>
          <pc:sldMk cId="148060201" sldId="3311"/>
        </pc:sldMkLst>
      </pc:sldChg>
      <pc:sldChg chg="addSp delSp modSp mod modAnim">
        <pc:chgData name="Dan Sharp" userId="004daa10-b969-42a6-8ec5-25c1381a0e51" providerId="ADAL" clId="{73863B7F-218D-4748-9021-53197D81D92D}" dt="2022-05-18T20:49:05.553" v="904"/>
        <pc:sldMkLst>
          <pc:docMk/>
          <pc:sldMk cId="3418068933" sldId="3312"/>
        </pc:sldMkLst>
        <pc:spChg chg="mod">
          <ac:chgData name="Dan Sharp" userId="004daa10-b969-42a6-8ec5-25c1381a0e51" providerId="ADAL" clId="{73863B7F-218D-4748-9021-53197D81D92D}" dt="2022-04-04T20:57:09.338" v="710" actId="14100"/>
          <ac:spMkLst>
            <pc:docMk/>
            <pc:sldMk cId="3418068933" sldId="3312"/>
            <ac:spMk id="8" creationId="{99E1F429-B12A-4097-99C5-1D3F79DE0FD9}"/>
          </ac:spMkLst>
        </pc:spChg>
        <pc:spChg chg="mod">
          <ac:chgData name="Dan Sharp" userId="004daa10-b969-42a6-8ec5-25c1381a0e51" providerId="ADAL" clId="{73863B7F-218D-4748-9021-53197D81D92D}" dt="2022-04-04T20:56:33.658" v="705" actId="1076"/>
          <ac:spMkLst>
            <pc:docMk/>
            <pc:sldMk cId="3418068933" sldId="3312"/>
            <ac:spMk id="9" creationId="{BEDE3E43-94E0-42CB-BF0B-EDEEBCC9E13C}"/>
          </ac:spMkLst>
        </pc:spChg>
        <pc:spChg chg="add mod">
          <ac:chgData name="Dan Sharp" userId="004daa10-b969-42a6-8ec5-25c1381a0e51" providerId="ADAL" clId="{73863B7F-218D-4748-9021-53197D81D92D}" dt="2022-04-04T15:38:22.956" v="145"/>
          <ac:spMkLst>
            <pc:docMk/>
            <pc:sldMk cId="3418068933" sldId="3312"/>
            <ac:spMk id="11" creationId="{E0D3EC69-A6A1-4D8A-90D9-365C97387FBF}"/>
          </ac:spMkLst>
        </pc:spChg>
        <pc:spChg chg="add mod">
          <ac:chgData name="Dan Sharp" userId="004daa10-b969-42a6-8ec5-25c1381a0e51" providerId="ADAL" clId="{73863B7F-218D-4748-9021-53197D81D92D}" dt="2022-04-04T15:44:23.655" v="212"/>
          <ac:spMkLst>
            <pc:docMk/>
            <pc:sldMk cId="3418068933" sldId="3312"/>
            <ac:spMk id="12" creationId="{EE84DECD-B1AB-4ADA-8F41-E42EEDD37E80}"/>
          </ac:spMkLst>
        </pc:spChg>
        <pc:picChg chg="mod">
          <ac:chgData name="Dan Sharp" userId="004daa10-b969-42a6-8ec5-25c1381a0e51" providerId="ADAL" clId="{73863B7F-218D-4748-9021-53197D81D92D}" dt="2022-04-04T20:56:14.380" v="702" actId="14100"/>
          <ac:picMkLst>
            <pc:docMk/>
            <pc:sldMk cId="3418068933" sldId="3312"/>
            <ac:picMk id="5" creationId="{02695A87-4743-4CAA-8622-EDC9AD6169C2}"/>
          </ac:picMkLst>
        </pc:picChg>
        <pc:picChg chg="del">
          <ac:chgData name="Dan Sharp" userId="004daa10-b969-42a6-8ec5-25c1381a0e51" providerId="ADAL" clId="{73863B7F-218D-4748-9021-53197D81D92D}" dt="2022-04-04T15:44:49.452" v="253" actId="478"/>
          <ac:picMkLst>
            <pc:docMk/>
            <pc:sldMk cId="3418068933" sldId="3312"/>
            <ac:picMk id="7" creationId="{051F28BD-DA99-46E7-A211-189A3614734B}"/>
          </ac:picMkLst>
        </pc:picChg>
        <pc:picChg chg="add del mod">
          <ac:chgData name="Dan Sharp" userId="004daa10-b969-42a6-8ec5-25c1381a0e51" providerId="ADAL" clId="{73863B7F-218D-4748-9021-53197D81D92D}" dt="2022-05-18T20:43:20.556" v="885" actId="478"/>
          <ac:picMkLst>
            <pc:docMk/>
            <pc:sldMk cId="3418068933" sldId="3312"/>
            <ac:picMk id="10" creationId="{477B3CF8-E766-4CCC-BCE5-9C2D5C3186B5}"/>
          </ac:picMkLst>
        </pc:picChg>
        <pc:picChg chg="del">
          <ac:chgData name="Dan Sharp" userId="004daa10-b969-42a6-8ec5-25c1381a0e51" providerId="ADAL" clId="{73863B7F-218D-4748-9021-53197D81D92D}" dt="2022-04-04T15:36:24.362" v="11" actId="478"/>
          <ac:picMkLst>
            <pc:docMk/>
            <pc:sldMk cId="3418068933" sldId="3312"/>
            <ac:picMk id="10" creationId="{AA57CB06-8BFD-489D-BA06-271A648B8DD9}"/>
          </ac:picMkLst>
        </pc:picChg>
        <pc:picChg chg="add mod">
          <ac:chgData name="Dan Sharp" userId="004daa10-b969-42a6-8ec5-25c1381a0e51" providerId="ADAL" clId="{73863B7F-218D-4748-9021-53197D81D92D}" dt="2022-05-18T20:49:05.553" v="904"/>
          <ac:picMkLst>
            <pc:docMk/>
            <pc:sldMk cId="3418068933" sldId="3312"/>
            <ac:picMk id="13" creationId="{2CD0E44A-AE2A-C764-4BFE-5F3B3D4C84CD}"/>
          </ac:picMkLst>
        </pc:picChg>
      </pc:sldChg>
      <pc:sldChg chg="del">
        <pc:chgData name="Dan Sharp" userId="004daa10-b969-42a6-8ec5-25c1381a0e51" providerId="ADAL" clId="{73863B7F-218D-4748-9021-53197D81D92D}" dt="2022-04-01T17:19:32.458" v="3" actId="2696"/>
        <pc:sldMkLst>
          <pc:docMk/>
          <pc:sldMk cId="750760264" sldId="3313"/>
        </pc:sldMkLst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4213165424" sldId="3314"/>
        </pc:sldMkLst>
      </pc:sldChg>
      <pc:sldChg chg="addSp delSp modSp mod modAnim">
        <pc:chgData name="Dan Sharp" userId="004daa10-b969-42a6-8ec5-25c1381a0e51" providerId="ADAL" clId="{73863B7F-218D-4748-9021-53197D81D92D}" dt="2022-05-18T20:49:01.378" v="903"/>
        <pc:sldMkLst>
          <pc:docMk/>
          <pc:sldMk cId="1500846549" sldId="3315"/>
        </pc:sldMkLst>
        <pc:spChg chg="mod">
          <ac:chgData name="Dan Sharp" userId="004daa10-b969-42a6-8ec5-25c1381a0e51" providerId="ADAL" clId="{73863B7F-218D-4748-9021-53197D81D92D}" dt="2022-04-04T15:44:34.955" v="219" actId="20577"/>
          <ac:spMkLst>
            <pc:docMk/>
            <pc:sldMk cId="1500846549" sldId="3315"/>
            <ac:spMk id="6" creationId="{73FBA714-7682-4DEF-BAB2-9DA28DA4A157}"/>
          </ac:spMkLst>
        </pc:spChg>
        <pc:spChg chg="mod">
          <ac:chgData name="Dan Sharp" userId="004daa10-b969-42a6-8ec5-25c1381a0e51" providerId="ADAL" clId="{73863B7F-218D-4748-9021-53197D81D92D}" dt="2022-04-04T20:58:28.101" v="715" actId="14100"/>
          <ac:spMkLst>
            <pc:docMk/>
            <pc:sldMk cId="1500846549" sldId="3315"/>
            <ac:spMk id="8" creationId="{99E1F429-B12A-4097-99C5-1D3F79DE0FD9}"/>
          </ac:spMkLst>
        </pc:spChg>
        <pc:spChg chg="add mod">
          <ac:chgData name="Dan Sharp" userId="004daa10-b969-42a6-8ec5-25c1381a0e51" providerId="ADAL" clId="{73863B7F-218D-4748-9021-53197D81D92D}" dt="2022-04-04T15:38:17.912" v="144"/>
          <ac:spMkLst>
            <pc:docMk/>
            <pc:sldMk cId="1500846549" sldId="3315"/>
            <ac:spMk id="10" creationId="{B530B3DB-AD41-4260-B981-F7FF4DF65CA7}"/>
          </ac:spMkLst>
        </pc:spChg>
        <pc:spChg chg="add mod">
          <ac:chgData name="Dan Sharp" userId="004daa10-b969-42a6-8ec5-25c1381a0e51" providerId="ADAL" clId="{73863B7F-218D-4748-9021-53197D81D92D}" dt="2022-04-04T15:44:19.220" v="211"/>
          <ac:spMkLst>
            <pc:docMk/>
            <pc:sldMk cId="1500846549" sldId="3315"/>
            <ac:spMk id="11" creationId="{D673B53E-1EBC-42DC-A843-92F8F0D0788E}"/>
          </ac:spMkLst>
        </pc:spChg>
        <pc:picChg chg="mod">
          <ac:chgData name="Dan Sharp" userId="004daa10-b969-42a6-8ec5-25c1381a0e51" providerId="ADAL" clId="{73863B7F-218D-4748-9021-53197D81D92D}" dt="2022-04-04T20:57:51.611" v="712" actId="14100"/>
          <ac:picMkLst>
            <pc:docMk/>
            <pc:sldMk cId="1500846549" sldId="3315"/>
            <ac:picMk id="5" creationId="{94436AB2-07C6-4A10-9302-F4223662326E}"/>
          </ac:picMkLst>
        </pc:picChg>
        <pc:picChg chg="del">
          <ac:chgData name="Dan Sharp" userId="004daa10-b969-42a6-8ec5-25c1381a0e51" providerId="ADAL" clId="{73863B7F-218D-4748-9021-53197D81D92D}" dt="2022-04-04T15:41:49.776" v="156" actId="478"/>
          <ac:picMkLst>
            <pc:docMk/>
            <pc:sldMk cId="1500846549" sldId="3315"/>
            <ac:picMk id="7" creationId="{3FEE3B2E-A630-4389-9D2B-ABDAE7A3CE3F}"/>
          </ac:picMkLst>
        </pc:picChg>
        <pc:picChg chg="add del mod">
          <ac:chgData name="Dan Sharp" userId="004daa10-b969-42a6-8ec5-25c1381a0e51" providerId="ADAL" clId="{73863B7F-218D-4748-9021-53197D81D92D}" dt="2022-05-18T20:43:22.993" v="886" actId="478"/>
          <ac:picMkLst>
            <pc:docMk/>
            <pc:sldMk cId="1500846549" sldId="3315"/>
            <ac:picMk id="9" creationId="{33CDD2AF-E54A-41B8-B250-9A4969DA0020}"/>
          </ac:picMkLst>
        </pc:picChg>
        <pc:picChg chg="del">
          <ac:chgData name="Dan Sharp" userId="004daa10-b969-42a6-8ec5-25c1381a0e51" providerId="ADAL" clId="{73863B7F-218D-4748-9021-53197D81D92D}" dt="2022-04-04T15:36:27.004" v="12" actId="478"/>
          <ac:picMkLst>
            <pc:docMk/>
            <pc:sldMk cId="1500846549" sldId="3315"/>
            <ac:picMk id="9" creationId="{E6DC25FB-3C6E-4C88-8CFD-93753C479781}"/>
          </ac:picMkLst>
        </pc:picChg>
        <pc:picChg chg="add mod">
          <ac:chgData name="Dan Sharp" userId="004daa10-b969-42a6-8ec5-25c1381a0e51" providerId="ADAL" clId="{73863B7F-218D-4748-9021-53197D81D92D}" dt="2022-05-18T20:49:01.378" v="903"/>
          <ac:picMkLst>
            <pc:docMk/>
            <pc:sldMk cId="1500846549" sldId="3315"/>
            <ac:picMk id="12" creationId="{D3B5DB3F-759B-9CFF-FDDF-D9AB262EFEC9}"/>
          </ac:picMkLst>
        </pc:picChg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2871089534" sldId="3316"/>
        </pc:sldMkLst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1624847119" sldId="3317"/>
        </pc:sldMkLst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2912859131" sldId="3318"/>
        </pc:sldMkLst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3848298703" sldId="3319"/>
        </pc:sldMkLst>
      </pc:sldChg>
      <pc:sldChg chg="addSp delSp modSp mod modAnim">
        <pc:chgData name="Dan Sharp" userId="004daa10-b969-42a6-8ec5-25c1381a0e51" providerId="ADAL" clId="{73863B7F-218D-4748-9021-53197D81D92D}" dt="2022-05-18T20:48:35.153" v="898"/>
        <pc:sldMkLst>
          <pc:docMk/>
          <pc:sldMk cId="1098984881" sldId="3320"/>
        </pc:sldMkLst>
        <pc:spChg chg="add mod">
          <ac:chgData name="Dan Sharp" userId="004daa10-b969-42a6-8ec5-25c1381a0e51" providerId="ADAL" clId="{73863B7F-218D-4748-9021-53197D81D92D}" dt="2022-04-04T15:43:42.448" v="205"/>
          <ac:spMkLst>
            <pc:docMk/>
            <pc:sldMk cId="1098984881" sldId="3320"/>
            <ac:spMk id="12" creationId="{0700D9CA-16DC-4BC9-A8AF-370F4D4A11B7}"/>
          </ac:spMkLst>
        </pc:spChg>
        <pc:picChg chg="add del mod">
          <ac:chgData name="Dan Sharp" userId="004daa10-b969-42a6-8ec5-25c1381a0e51" providerId="ADAL" clId="{73863B7F-218D-4748-9021-53197D81D92D}" dt="2022-04-04T15:56:43.399" v="478" actId="478"/>
          <ac:picMkLst>
            <pc:docMk/>
            <pc:sldMk cId="1098984881" sldId="3320"/>
            <ac:picMk id="3" creationId="{8A991232-DC4D-4AF9-BECA-1EFA68BF228E}"/>
          </ac:picMkLst>
        </pc:picChg>
        <pc:picChg chg="add del mod">
          <ac:chgData name="Dan Sharp" userId="004daa10-b969-42a6-8ec5-25c1381a0e51" providerId="ADAL" clId="{73863B7F-218D-4748-9021-53197D81D92D}" dt="2022-05-18T20:43:49.573" v="891" actId="478"/>
          <ac:picMkLst>
            <pc:docMk/>
            <pc:sldMk cId="1098984881" sldId="3320"/>
            <ac:picMk id="6" creationId="{E45834AE-F183-4542-98DA-ED3CEAB162A7}"/>
          </ac:picMkLst>
        </pc:picChg>
        <pc:picChg chg="del">
          <ac:chgData name="Dan Sharp" userId="004daa10-b969-42a6-8ec5-25c1381a0e51" providerId="ADAL" clId="{73863B7F-218D-4748-9021-53197D81D92D}" dt="2022-04-04T15:41:27.327" v="150" actId="478"/>
          <ac:picMkLst>
            <pc:docMk/>
            <pc:sldMk cId="1098984881" sldId="3320"/>
            <ac:picMk id="9" creationId="{21E49D4E-A106-46C3-9456-381A938F3049}"/>
          </ac:picMkLst>
        </pc:picChg>
        <pc:picChg chg="add mod">
          <ac:chgData name="Dan Sharp" userId="004daa10-b969-42a6-8ec5-25c1381a0e51" providerId="ADAL" clId="{73863B7F-218D-4748-9021-53197D81D92D}" dt="2022-05-18T20:48:35.153" v="898"/>
          <ac:picMkLst>
            <pc:docMk/>
            <pc:sldMk cId="1098984881" sldId="3320"/>
            <ac:picMk id="9" creationId="{ECE106C2-A3A2-F20B-CBB6-DC33A17DE471}"/>
          </ac:picMkLst>
        </pc:picChg>
        <pc:picChg chg="del">
          <ac:chgData name="Dan Sharp" userId="004daa10-b969-42a6-8ec5-25c1381a0e51" providerId="ADAL" clId="{73863B7F-218D-4748-9021-53197D81D92D}" dt="2022-04-04T15:35:48.186" v="6" actId="478"/>
          <ac:picMkLst>
            <pc:docMk/>
            <pc:sldMk cId="1098984881" sldId="3320"/>
            <ac:picMk id="10" creationId="{0463877C-88CE-464F-831F-6783D4182A4A}"/>
          </ac:picMkLst>
        </pc:picChg>
      </pc:sldChg>
      <pc:sldChg chg="del">
        <pc:chgData name="Dan Sharp" userId="004daa10-b969-42a6-8ec5-25c1381a0e51" providerId="ADAL" clId="{73863B7F-218D-4748-9021-53197D81D92D}" dt="2022-04-01T17:17:37.677" v="0" actId="2696"/>
        <pc:sldMkLst>
          <pc:docMk/>
          <pc:sldMk cId="1590830657" sldId="3321"/>
        </pc:sldMkLst>
      </pc:sldChg>
      <pc:sldChg chg="addSp delSp modSp mod modAnim">
        <pc:chgData name="Dan Sharp" userId="004daa10-b969-42a6-8ec5-25c1381a0e51" providerId="ADAL" clId="{73863B7F-218D-4748-9021-53197D81D92D}" dt="2022-05-18T20:48:46.298" v="900"/>
        <pc:sldMkLst>
          <pc:docMk/>
          <pc:sldMk cId="3445494055" sldId="3322"/>
        </pc:sldMkLst>
        <pc:spChg chg="mod">
          <ac:chgData name="Dan Sharp" userId="004daa10-b969-42a6-8ec5-25c1381a0e51" providerId="ADAL" clId="{73863B7F-218D-4748-9021-53197D81D92D}" dt="2022-04-04T15:40:24.340" v="146" actId="1076"/>
          <ac:spMkLst>
            <pc:docMk/>
            <pc:sldMk cId="3445494055" sldId="3322"/>
            <ac:spMk id="10" creationId="{0044E802-8D1D-4489-BAA0-62C2FA7B293C}"/>
          </ac:spMkLst>
        </pc:spChg>
        <pc:spChg chg="add mod">
          <ac:chgData name="Dan Sharp" userId="004daa10-b969-42a6-8ec5-25c1381a0e51" providerId="ADAL" clId="{73863B7F-218D-4748-9021-53197D81D92D}" dt="2022-04-04T15:43:54.092" v="207"/>
          <ac:spMkLst>
            <pc:docMk/>
            <pc:sldMk cId="3445494055" sldId="3322"/>
            <ac:spMk id="12" creationId="{C9029E8D-F17C-4271-9003-CB4AB20EFA17}"/>
          </ac:spMkLst>
        </pc:spChg>
        <pc:picChg chg="del">
          <ac:chgData name="Dan Sharp" userId="004daa10-b969-42a6-8ec5-25c1381a0e51" providerId="ADAL" clId="{73863B7F-218D-4748-9021-53197D81D92D}" dt="2022-04-04T15:41:34.733" v="152" actId="478"/>
          <ac:picMkLst>
            <pc:docMk/>
            <pc:sldMk cId="3445494055" sldId="3322"/>
            <ac:picMk id="7" creationId="{E3898F5A-A759-4F19-B537-7C509A17D3DD}"/>
          </ac:picMkLst>
        </pc:picChg>
        <pc:picChg chg="del">
          <ac:chgData name="Dan Sharp" userId="004daa10-b969-42a6-8ec5-25c1381a0e51" providerId="ADAL" clId="{73863B7F-218D-4748-9021-53197D81D92D}" dt="2022-04-04T15:35:54.049" v="8" actId="478"/>
          <ac:picMkLst>
            <pc:docMk/>
            <pc:sldMk cId="3445494055" sldId="3322"/>
            <ac:picMk id="11" creationId="{4D89B2CC-ABB0-4C19-A0AF-50A862706C91}"/>
          </ac:picMkLst>
        </pc:picChg>
        <pc:picChg chg="add del mod">
          <ac:chgData name="Dan Sharp" userId="004daa10-b969-42a6-8ec5-25c1381a0e51" providerId="ADAL" clId="{73863B7F-218D-4748-9021-53197D81D92D}" dt="2022-05-18T20:43:43.228" v="889" actId="478"/>
          <ac:picMkLst>
            <pc:docMk/>
            <pc:sldMk cId="3445494055" sldId="3322"/>
            <ac:picMk id="11" creationId="{DAAEE13A-A935-4BA1-BEB1-B1B555342625}"/>
          </ac:picMkLst>
        </pc:picChg>
        <pc:picChg chg="add mod">
          <ac:chgData name="Dan Sharp" userId="004daa10-b969-42a6-8ec5-25c1381a0e51" providerId="ADAL" clId="{73863B7F-218D-4748-9021-53197D81D92D}" dt="2022-05-18T20:48:46.298" v="900"/>
          <ac:picMkLst>
            <pc:docMk/>
            <pc:sldMk cId="3445494055" sldId="3322"/>
            <ac:picMk id="13" creationId="{38E8B054-C36A-E25F-BA72-D951284C0EFA}"/>
          </ac:picMkLst>
        </pc:picChg>
      </pc:sldChg>
      <pc:sldChg chg="addSp delSp modSp del mod modAnim">
        <pc:chgData name="Dan Sharp" userId="004daa10-b969-42a6-8ec5-25c1381a0e51" providerId="ADAL" clId="{73863B7F-218D-4748-9021-53197D81D92D}" dt="2022-04-04T20:48:29.652" v="652" actId="2696"/>
        <pc:sldMkLst>
          <pc:docMk/>
          <pc:sldMk cId="808759516" sldId="3323"/>
        </pc:sldMkLst>
        <pc:spChg chg="add mod">
          <ac:chgData name="Dan Sharp" userId="004daa10-b969-42a6-8ec5-25c1381a0e51" providerId="ADAL" clId="{73863B7F-218D-4748-9021-53197D81D92D}" dt="2022-04-04T15:44:10.790" v="209"/>
          <ac:spMkLst>
            <pc:docMk/>
            <pc:sldMk cId="808759516" sldId="3323"/>
            <ac:spMk id="11" creationId="{CE145991-34EB-4D83-B03D-9A3D6133C3B6}"/>
          </ac:spMkLst>
        </pc:spChg>
        <pc:picChg chg="del">
          <ac:chgData name="Dan Sharp" userId="004daa10-b969-42a6-8ec5-25c1381a0e51" providerId="ADAL" clId="{73863B7F-218D-4748-9021-53197D81D92D}" dt="2022-04-04T15:41:42.523" v="154" actId="478"/>
          <ac:picMkLst>
            <pc:docMk/>
            <pc:sldMk cId="808759516" sldId="3323"/>
            <ac:picMk id="7" creationId="{3FEE3B2E-A630-4389-9D2B-ABDAE7A3CE3F}"/>
          </ac:picMkLst>
        </pc:picChg>
        <pc:picChg chg="add del mod">
          <ac:chgData name="Dan Sharp" userId="004daa10-b969-42a6-8ec5-25c1381a0e51" providerId="ADAL" clId="{73863B7F-218D-4748-9021-53197D81D92D}" dt="2022-04-04T16:29:03.585" v="489" actId="478"/>
          <ac:picMkLst>
            <pc:docMk/>
            <pc:sldMk cId="808759516" sldId="3323"/>
            <ac:picMk id="7" creationId="{E45834AE-F183-4542-98DA-ED3CEAB162A7}"/>
          </ac:picMkLst>
        </pc:picChg>
        <pc:picChg chg="del">
          <ac:chgData name="Dan Sharp" userId="004daa10-b969-42a6-8ec5-25c1381a0e51" providerId="ADAL" clId="{73863B7F-218D-4748-9021-53197D81D92D}" dt="2022-04-04T15:36:32.819" v="13" actId="478"/>
          <ac:picMkLst>
            <pc:docMk/>
            <pc:sldMk cId="808759516" sldId="3323"/>
            <ac:picMk id="9" creationId="{AE8A9C8F-9987-4E62-B8C9-D91A8DC5B5FD}"/>
          </ac:picMkLst>
        </pc:picChg>
        <pc:picChg chg="add mod">
          <ac:chgData name="Dan Sharp" userId="004daa10-b969-42a6-8ec5-25c1381a0e51" providerId="ADAL" clId="{73863B7F-218D-4748-9021-53197D81D92D}" dt="2022-04-04T16:29:11.721" v="490"/>
          <ac:picMkLst>
            <pc:docMk/>
            <pc:sldMk cId="808759516" sldId="3323"/>
            <ac:picMk id="9" creationId="{FE700C7F-6C06-4469-9249-C2339C72C1A1}"/>
          </ac:picMkLst>
        </pc:picChg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1399055590" sldId="3324"/>
        </pc:sldMkLst>
      </pc:sldChg>
      <pc:sldChg chg="ord">
        <pc:chgData name="Dan Sharp" userId="004daa10-b969-42a6-8ec5-25c1381a0e51" providerId="ADAL" clId="{73863B7F-218D-4748-9021-53197D81D92D}" dt="2022-04-04T15:42:23.969" v="162"/>
        <pc:sldMkLst>
          <pc:docMk/>
          <pc:sldMk cId="1378050222" sldId="3326"/>
        </pc:sldMkLst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846435242" sldId="3328"/>
        </pc:sldMkLst>
      </pc:sldChg>
      <pc:sldChg chg="del">
        <pc:chgData name="Dan Sharp" userId="004daa10-b969-42a6-8ec5-25c1381a0e51" providerId="ADAL" clId="{73863B7F-218D-4748-9021-53197D81D92D}" dt="2022-04-01T17:19:35.314" v="4" actId="2696"/>
        <pc:sldMkLst>
          <pc:docMk/>
          <pc:sldMk cId="4096921116" sldId="3329"/>
        </pc:sldMkLst>
      </pc:sldChg>
      <pc:sldChg chg="del ord">
        <pc:chgData name="Dan Sharp" userId="004daa10-b969-42a6-8ec5-25c1381a0e51" providerId="ADAL" clId="{73863B7F-218D-4748-9021-53197D81D92D}" dt="2022-04-04T20:55:29.605" v="700" actId="2696"/>
        <pc:sldMkLst>
          <pc:docMk/>
          <pc:sldMk cId="859009248" sldId="3330"/>
        </pc:sldMkLst>
      </pc:sldChg>
      <pc:sldChg chg="addSp delSp modSp new mod">
        <pc:chgData name="Dan Sharp" userId="004daa10-b969-42a6-8ec5-25c1381a0e51" providerId="ADAL" clId="{73863B7F-218D-4748-9021-53197D81D92D}" dt="2022-04-04T20:42:03.294" v="617" actId="207"/>
        <pc:sldMkLst>
          <pc:docMk/>
          <pc:sldMk cId="3042739575" sldId="3331"/>
        </pc:sldMkLst>
        <pc:spChg chg="del">
          <ac:chgData name="Dan Sharp" userId="004daa10-b969-42a6-8ec5-25c1381a0e51" providerId="ADAL" clId="{73863B7F-218D-4748-9021-53197D81D92D}" dt="2022-04-04T16:29:48.919" v="495" actId="478"/>
          <ac:spMkLst>
            <pc:docMk/>
            <pc:sldMk cId="3042739575" sldId="3331"/>
            <ac:spMk id="2" creationId="{569BFE22-6943-4097-9429-2B1A664EE9A2}"/>
          </ac:spMkLst>
        </pc:spChg>
        <pc:spChg chg="del">
          <ac:chgData name="Dan Sharp" userId="004daa10-b969-42a6-8ec5-25c1381a0e51" providerId="ADAL" clId="{73863B7F-218D-4748-9021-53197D81D92D}" dt="2022-04-04T16:29:50.703" v="496" actId="478"/>
          <ac:spMkLst>
            <pc:docMk/>
            <pc:sldMk cId="3042739575" sldId="3331"/>
            <ac:spMk id="3" creationId="{1BE63485-2371-4369-AC98-8540D1CC05FC}"/>
          </ac:spMkLst>
        </pc:spChg>
        <pc:spChg chg="add mod">
          <ac:chgData name="Dan Sharp" userId="004daa10-b969-42a6-8ec5-25c1381a0e51" providerId="ADAL" clId="{73863B7F-218D-4748-9021-53197D81D92D}" dt="2022-04-04T16:54:44.842" v="572" actId="1076"/>
          <ac:spMkLst>
            <pc:docMk/>
            <pc:sldMk cId="3042739575" sldId="3331"/>
            <ac:spMk id="5" creationId="{4EB5C967-A0F0-4F1D-98AE-F803EFA900DC}"/>
          </ac:spMkLst>
        </pc:spChg>
        <pc:spChg chg="add del mod">
          <ac:chgData name="Dan Sharp" userId="004daa10-b969-42a6-8ec5-25c1381a0e51" providerId="ADAL" clId="{73863B7F-218D-4748-9021-53197D81D92D}" dt="2022-04-04T16:30:38.892" v="507" actId="478"/>
          <ac:spMkLst>
            <pc:docMk/>
            <pc:sldMk cId="3042739575" sldId="3331"/>
            <ac:spMk id="6" creationId="{E3D3B04B-48CF-4B22-87D2-26482590D713}"/>
          </ac:spMkLst>
        </pc:spChg>
        <pc:spChg chg="add mod">
          <ac:chgData name="Dan Sharp" userId="004daa10-b969-42a6-8ec5-25c1381a0e51" providerId="ADAL" clId="{73863B7F-218D-4748-9021-53197D81D92D}" dt="2022-04-04T20:42:03.294" v="617" actId="207"/>
          <ac:spMkLst>
            <pc:docMk/>
            <pc:sldMk cId="3042739575" sldId="3331"/>
            <ac:spMk id="8" creationId="{17CB2586-6AAD-42B6-97EA-C9EE49F39A1F}"/>
          </ac:spMkLst>
        </pc:spChg>
        <pc:picChg chg="add mod">
          <ac:chgData name="Dan Sharp" userId="004daa10-b969-42a6-8ec5-25c1381a0e51" providerId="ADAL" clId="{73863B7F-218D-4748-9021-53197D81D92D}" dt="2022-04-04T16:54:37.193" v="568" actId="1076"/>
          <ac:picMkLst>
            <pc:docMk/>
            <pc:sldMk cId="3042739575" sldId="3331"/>
            <ac:picMk id="7" creationId="{8118DCE5-0758-4871-9DC3-5512583CB6A2}"/>
          </ac:picMkLst>
        </pc:picChg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4240852553" sldId="3331"/>
        </pc:sldMkLst>
      </pc:sldChg>
      <pc:sldChg chg="addSp delSp modSp new mod">
        <pc:chgData name="Dan Sharp" userId="004daa10-b969-42a6-8ec5-25c1381a0e51" providerId="ADAL" clId="{73863B7F-218D-4748-9021-53197D81D92D}" dt="2022-05-18T20:50:56.144" v="911" actId="1076"/>
        <pc:sldMkLst>
          <pc:docMk/>
          <pc:sldMk cId="590895556" sldId="3332"/>
        </pc:sldMkLst>
        <pc:spChg chg="del">
          <ac:chgData name="Dan Sharp" userId="004daa10-b969-42a6-8ec5-25c1381a0e51" providerId="ADAL" clId="{73863B7F-218D-4748-9021-53197D81D92D}" dt="2022-05-18T20:41:23.119" v="723" actId="478"/>
          <ac:spMkLst>
            <pc:docMk/>
            <pc:sldMk cId="590895556" sldId="3332"/>
            <ac:spMk id="2" creationId="{7712E9B2-5E9B-6C0D-0329-45F9D07048D4}"/>
          </ac:spMkLst>
        </pc:spChg>
        <pc:spChg chg="del">
          <ac:chgData name="Dan Sharp" userId="004daa10-b969-42a6-8ec5-25c1381a0e51" providerId="ADAL" clId="{73863B7F-218D-4748-9021-53197D81D92D}" dt="2022-05-18T20:41:20.678" v="722" actId="478"/>
          <ac:spMkLst>
            <pc:docMk/>
            <pc:sldMk cId="590895556" sldId="3332"/>
            <ac:spMk id="3" creationId="{E39DC024-157C-C6BC-5C26-12E1629C8CC0}"/>
          </ac:spMkLst>
        </pc:spChg>
        <pc:spChg chg="add mod">
          <ac:chgData name="Dan Sharp" userId="004daa10-b969-42a6-8ec5-25c1381a0e51" providerId="ADAL" clId="{73863B7F-218D-4748-9021-53197D81D92D}" dt="2022-05-18T20:42:21.052" v="726" actId="207"/>
          <ac:spMkLst>
            <pc:docMk/>
            <pc:sldMk cId="590895556" sldId="3332"/>
            <ac:spMk id="5" creationId="{45953D4D-A0FF-01AC-DF30-4A2B7715057C}"/>
          </ac:spMkLst>
        </pc:spChg>
        <pc:spChg chg="add mod">
          <ac:chgData name="Dan Sharp" userId="004daa10-b969-42a6-8ec5-25c1381a0e51" providerId="ADAL" clId="{73863B7F-218D-4748-9021-53197D81D92D}" dt="2022-05-18T20:43:15.944" v="884" actId="1076"/>
          <ac:spMkLst>
            <pc:docMk/>
            <pc:sldMk cId="590895556" sldId="3332"/>
            <ac:spMk id="6" creationId="{D479A474-716C-017B-5A03-90731BE42A3D}"/>
          </ac:spMkLst>
        </pc:spChg>
        <pc:picChg chg="add mod">
          <ac:chgData name="Dan Sharp" userId="004daa10-b969-42a6-8ec5-25c1381a0e51" providerId="ADAL" clId="{73863B7F-218D-4748-9021-53197D81D92D}" dt="2022-05-18T20:50:56.144" v="911" actId="1076"/>
          <ac:picMkLst>
            <pc:docMk/>
            <pc:sldMk cId="590895556" sldId="3332"/>
            <ac:picMk id="8" creationId="{F644C526-144F-9DC9-8395-954B94C78AC7}"/>
          </ac:picMkLst>
        </pc:picChg>
      </pc:sldChg>
      <pc:sldChg chg="new del">
        <pc:chgData name="Dan Sharp" userId="004daa10-b969-42a6-8ec5-25c1381a0e51" providerId="ADAL" clId="{73863B7F-218D-4748-9021-53197D81D92D}" dt="2022-05-18T20:38:55.965" v="720" actId="2696"/>
        <pc:sldMkLst>
          <pc:docMk/>
          <pc:sldMk cId="1166154629" sldId="3332"/>
        </pc:sldMkLst>
      </pc:sldChg>
      <pc:sldChg chg="delSp new del mod">
        <pc:chgData name="Dan Sharp" userId="004daa10-b969-42a6-8ec5-25c1381a0e51" providerId="ADAL" clId="{73863B7F-218D-4748-9021-53197D81D92D}" dt="2022-05-18T20:38:55.965" v="720" actId="2696"/>
        <pc:sldMkLst>
          <pc:docMk/>
          <pc:sldMk cId="3766718801" sldId="3333"/>
        </pc:sldMkLst>
        <pc:spChg chg="del">
          <ac:chgData name="Dan Sharp" userId="004daa10-b969-42a6-8ec5-25c1381a0e51" providerId="ADAL" clId="{73863B7F-218D-4748-9021-53197D81D92D}" dt="2022-05-06T15:56:10.463" v="718" actId="478"/>
          <ac:spMkLst>
            <pc:docMk/>
            <pc:sldMk cId="3766718801" sldId="3333"/>
            <ac:spMk id="2" creationId="{CFC14A4C-6979-3B31-6F00-51B81282FBEA}"/>
          </ac:spMkLst>
        </pc:spChg>
        <pc:spChg chg="del">
          <ac:chgData name="Dan Sharp" userId="004daa10-b969-42a6-8ec5-25c1381a0e51" providerId="ADAL" clId="{73863B7F-218D-4748-9021-53197D81D92D}" dt="2022-05-06T15:56:12.697" v="719" actId="478"/>
          <ac:spMkLst>
            <pc:docMk/>
            <pc:sldMk cId="3766718801" sldId="3333"/>
            <ac:spMk id="3" creationId="{7CE5FF1E-DD4F-D514-354C-4C64218D995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4A090-29E2-4496-A5C7-4218A09C585F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F1E897-E485-40DB-B3B2-E35A94675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509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  <a:p>
            <a:endParaRPr lang="en-US" dirty="0"/>
          </a:p>
          <a:p>
            <a:r>
              <a:rPr lang="en-US" dirty="0"/>
              <a:t>Breakfast</a:t>
            </a:r>
          </a:p>
          <a:p>
            <a:endParaRPr lang="en-US" dirty="0"/>
          </a:p>
          <a:p>
            <a:r>
              <a:rPr lang="en-US" dirty="0"/>
              <a:t>Schedule of events</a:t>
            </a:r>
          </a:p>
          <a:p>
            <a:endParaRPr lang="en-US" dirty="0"/>
          </a:p>
          <a:p>
            <a:r>
              <a:rPr lang="en-US" dirty="0"/>
              <a:t>Introduce Tony as the CEO of ARA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F1E897-E485-40DB-B3B2-E35A946753C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60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F1E897-E485-40DB-B3B2-E35A946753C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31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F1E897-E485-40DB-B3B2-E35A946753C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933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F1E897-E485-40DB-B3B2-E35A946753C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449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NV currently has 27 jobs currently listed on the ARA Job Board</a:t>
            </a:r>
          </a:p>
          <a:p>
            <a:endParaRPr lang="en-US" dirty="0"/>
          </a:p>
          <a:p>
            <a:r>
              <a:rPr lang="en-US" dirty="0"/>
              <a:t>One member in the local area has over 50 positions  (Ahern)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F1E897-E485-40DB-B3B2-E35A946753C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904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Keith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9EDF94-C33E-4199-8E3B-02B7230B0FC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2049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F1E897-E485-40DB-B3B2-E35A946753C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178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A6039-2D82-4057-8330-F7574BB886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327515-76E9-49B7-9EFC-F3413E2356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70BB1D-17C2-40BD-BC7D-8F88DDD10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DA16-48B1-4C93-A15E-CE6164F0B1FB}" type="datetime1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22653F-06E2-447E-8697-F61A7872F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0C6985-F0CD-404E-B571-29DC7C6EF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918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EA2B0-501F-4DE8-8B4E-05F46A85E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F7B8AC-E5EB-4F48-A658-D2386FB48A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F835A-47EE-40F8-BD62-356F5BD2F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74F27-3A54-4EC1-A8F9-B07DF1A997B0}" type="datetime1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4CEA57-BDDF-42F9-A3BE-B4FD78C1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7FF916-3AE5-400B-AE6F-B2567D6E4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0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365DE9-0EEF-478E-8644-5717B7DCB0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9EA1FE-9D79-448F-8A3F-C0CBA6B63B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32A988-D980-4041-8F9A-237B15559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2844-B98B-4BC1-A22F-0BE719EB706B}" type="datetime1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088BD-4E05-4362-B354-C80622475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5C952B-2A3D-45C3-A39C-4187CF31B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175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83F04-F31B-4C54-A55D-F52539FC0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EAB83-EBA9-40EC-869D-BCDB27ACE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0CA945-1F13-4EBC-AA38-86EFD45F4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60991-C235-41E8-A7E0-84FB6041356D}" type="datetime1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9C619-F604-4C23-BFBB-79F253FBA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29DA4D-B50E-4E9D-A359-E19F314E2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715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EA2E2-90C3-4D7A-9382-53F681A15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35C0F-A9FA-41FF-9AEA-016BA1C51A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BA4859-8325-48DE-B8EA-86F259F0D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4D5EC-B5B8-43FD-B443-65C3A73F2707}" type="datetime1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D4677C-F2E6-4AFA-8794-DF97CC1FF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C7676B-FDBA-443B-9DCE-F41F5E20B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075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41478-05F3-43DD-9832-E0B49EA32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1FF15C-CD9E-40D8-8FCC-1F0234F3B3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D5A4F5-0A05-461F-A9CB-A3734F8E8A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D35E08-0BBB-49F5-8A91-099256585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7E283-424E-4944-879F-E5FA98E6FF72}" type="datetime1">
              <a:rPr lang="en-US" smtClean="0"/>
              <a:t>9/6/2022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E7F6E1-AA9C-4E9E-BA40-74B999509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F6AAD4-F30F-4E33-B57F-131C8FC15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143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E71E3-7968-446C-AC78-AAFA1C9FF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D0FCD7-2D9D-4903-8DF0-5423333DC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4AA911-6ACA-407D-8EF8-898644D688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CD161B-AE85-4444-99AA-6AEB0A0154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5E561C-6FA2-45E7-9CEA-EA7C2AF826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712C4D9-E418-40D8-8504-17AB08E79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22C0-9DBD-4899-AD5D-462E7D37886B}" type="datetime1">
              <a:rPr lang="en-US" smtClean="0"/>
              <a:t>9/6/2022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D9B230-D3F6-4089-BD74-4F249E2C5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FB9B88-57F8-4EED-833F-383DBFF7B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82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A7AEC-FB12-4C89-AF0D-3CF77E7E5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4BDD88-8004-44A7-AA44-B87EE7036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A7F6-B513-462A-82D0-54C401508CF7}" type="datetime1">
              <a:rPr lang="en-US" smtClean="0"/>
              <a:t>9/6/2022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F17C73-F56D-449B-A662-A17EF3274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92B655-3544-4569-85B8-61D8540ED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673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5637D4-D8CC-4E4B-A7FB-D628B102D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5A402-5032-47F0-A017-2567CFB18CFC}" type="datetime1">
              <a:rPr lang="en-US" smtClean="0"/>
              <a:t>9/6/2022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B05962-6B58-4608-AD53-D41B1AF84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40BB3E-D17D-4865-BBA9-AF06B395A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89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7CC61-B50F-422D-AD4F-30EC13E6B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9C7899-AE7E-488C-9141-6EAC2534DC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4B0862-4E96-4D60-9E70-7085D5BE5A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B3DE52-C5D6-4229-A96B-22E354241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7154-9CBE-461B-93A4-EDA5D87CFA3D}" type="datetime1">
              <a:rPr lang="en-US" smtClean="0"/>
              <a:t>9/6/2022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624EE6-0BEF-4C35-BD9A-64435D6B0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2464DB-AB6A-4081-BCAD-58162B95A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216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07C25-D658-4AEC-B2E0-47A324E78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878A34-CC04-4E07-9326-3E583D4E48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483FAE-283A-47EB-BED0-393E0DB8FB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3DD6C9-ABF5-4173-AC6D-B09964C13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10A7E-3CAB-47FB-945E-0083B254C6E2}" type="datetime1">
              <a:rPr lang="en-US" smtClean="0"/>
              <a:t>9/6/2022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D024D6-0047-42BC-AE59-803BD416F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FB7575-38C6-4E2E-B4A6-269D5AE79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24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A17B41-3EAB-42FF-8CB0-A5F168FEE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F0FF3F-46DE-4F63-B733-8A84D1850B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F8FF1-9563-4C61-BCEE-8ECDF85DA5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A2A2C-2A0C-444C-8DDE-C7D560C28CDF}" type="datetime1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4C037E-1A3B-46CD-A7B5-1BD7952901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B4D1AE-20F8-4A78-A48C-6E65EC6E76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794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rarentalworks.com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youtube.com/watch?v=eYonrMGwfCs&amp;list=PLQOjDncaSB2FEvlI99q2N38d3jUwwZjV2&amp;index=5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outdoor, building, truck, sky&#10;&#10;Description automatically generated">
            <a:extLst>
              <a:ext uri="{FF2B5EF4-FFF2-40B4-BE49-F238E27FC236}">
                <a16:creationId xmlns:a16="http://schemas.microsoft.com/office/drawing/2014/main" id="{B71B2FD4-CE2D-B55A-443C-1286FF4E2B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9C32F-5F73-4496-91AB-B2A13D0A7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1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CE53C2-04AC-4B0C-8DCA-B56162AE359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F6C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6074D4-A8C7-4156-ACA2-CC225EBAA8DB}"/>
              </a:ext>
            </a:extLst>
          </p:cNvPr>
          <p:cNvSpPr txBox="1"/>
          <p:nvPr/>
        </p:nvSpPr>
        <p:spPr>
          <a:xfrm>
            <a:off x="1483360" y="2367171"/>
            <a:ext cx="92252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Career in </a:t>
            </a:r>
          </a:p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Equipment Rental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FAE741-56EC-492A-B875-CA3578F8DDF6}"/>
              </a:ext>
            </a:extLst>
          </p:cNvPr>
          <p:cNvSpPr txBox="1"/>
          <p:nvPr/>
        </p:nvSpPr>
        <p:spPr>
          <a:xfrm>
            <a:off x="109330" y="5872990"/>
            <a:ext cx="1868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 Here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115CF6DE-36F1-6635-3941-7CF7484A47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63510" y="6033184"/>
            <a:ext cx="2290260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98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FAD6CF-02CF-4A32-907E-68AB182BB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10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B5C967-A0F0-4F1D-98AE-F803EFA900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F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8118DCE5-0758-4871-9DC3-5512583CB6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949" y="1353986"/>
            <a:ext cx="7438101" cy="22107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7CB2586-6AAD-42B6-97EA-C9EE49F39A1F}"/>
              </a:ext>
            </a:extLst>
          </p:cNvPr>
          <p:cNvSpPr txBox="1"/>
          <p:nvPr/>
        </p:nvSpPr>
        <p:spPr>
          <a:xfrm>
            <a:off x="1483359" y="4350541"/>
            <a:ext cx="92252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start a career in </a:t>
            </a:r>
          </a:p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equipment rental visit:</a:t>
            </a:r>
          </a:p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ARARentalWorks.com</a:t>
            </a:r>
            <a:endParaRPr lang="en-U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739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85667-EC7E-421C-B727-A756B9F92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2</a:t>
            </a:fld>
            <a:endParaRPr lang="en-US"/>
          </a:p>
        </p:txBody>
      </p:sp>
      <p:pic>
        <p:nvPicPr>
          <p:cNvPr id="3" name="Picture 2" descr="Logo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B07E25D1-050D-13FE-4B8F-6E7875C561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913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4064F4-4B04-4866-99F4-A33188831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3</a:t>
            </a:fld>
            <a:endParaRPr lang="en-US"/>
          </a:p>
        </p:txBody>
      </p:sp>
      <p:pic>
        <p:nvPicPr>
          <p:cNvPr id="7" name="Picture 6" descr="A picture containing map&#10;&#10;Description automatically generated">
            <a:extLst>
              <a:ext uri="{FF2B5EF4-FFF2-40B4-BE49-F238E27FC236}">
                <a16:creationId xmlns:a16="http://schemas.microsoft.com/office/drawing/2014/main" id="{09514A76-BA94-47CC-BC14-0FE49DF466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9E1F429-B12A-4097-99C5-1D3F79DE0F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F6C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6B6276-1960-4A1F-9C43-A419D5E8F442}"/>
              </a:ext>
            </a:extLst>
          </p:cNvPr>
          <p:cNvSpPr txBox="1"/>
          <p:nvPr/>
        </p:nvSpPr>
        <p:spPr>
          <a:xfrm>
            <a:off x="1483360" y="2705725"/>
            <a:ext cx="92252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Rental operations </a:t>
            </a:r>
          </a:p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across North America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00D9CA-16DC-4BC9-A8AF-370F4D4A11B7}"/>
              </a:ext>
            </a:extLst>
          </p:cNvPr>
          <p:cNvSpPr txBox="1"/>
          <p:nvPr/>
        </p:nvSpPr>
        <p:spPr>
          <a:xfrm>
            <a:off x="109330" y="5872990"/>
            <a:ext cx="1868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 Here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CE106C2-A3A2-F20B-CBB6-DC33A17DE4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63510" y="6033184"/>
            <a:ext cx="2290260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8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Men wearing safety vests and standing in front of a construction site&#10;&#10;Description automatically generated with low confidence">
            <a:extLst>
              <a:ext uri="{FF2B5EF4-FFF2-40B4-BE49-F238E27FC236}">
                <a16:creationId xmlns:a16="http://schemas.microsoft.com/office/drawing/2014/main" id="{B32D0B18-B356-01F3-3F40-83CC9DE545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A5DA9C-82B9-4ADD-BB67-269E04E56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4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660557C-5DE1-4BDA-B725-FAB09A06DE83}"/>
              </a:ext>
            </a:extLst>
          </p:cNvPr>
          <p:cNvSpPr/>
          <p:nvPr/>
        </p:nvSpPr>
        <p:spPr>
          <a:xfrm>
            <a:off x="1546" y="0"/>
            <a:ext cx="12192000" cy="6858000"/>
          </a:xfrm>
          <a:prstGeom prst="rect">
            <a:avLst/>
          </a:prstGeom>
          <a:solidFill>
            <a:srgbClr val="002F6C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57B20C-1A53-4716-9B12-499E89C694EB}"/>
              </a:ext>
            </a:extLst>
          </p:cNvPr>
          <p:cNvSpPr txBox="1"/>
          <p:nvPr/>
        </p:nvSpPr>
        <p:spPr>
          <a:xfrm>
            <a:off x="1483360" y="469421"/>
            <a:ext cx="92252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Industries that use rental equipment include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2FDA56-9333-452F-9F74-B529CD374EE8}"/>
              </a:ext>
            </a:extLst>
          </p:cNvPr>
          <p:cNvSpPr txBox="1"/>
          <p:nvPr/>
        </p:nvSpPr>
        <p:spPr>
          <a:xfrm>
            <a:off x="995459" y="2082477"/>
            <a:ext cx="38548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Agriculture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Automotive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Construction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Earth moving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Government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Landscape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Logging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EFE35B-4F9C-4F7A-9CDC-711D00ECA38A}"/>
              </a:ext>
            </a:extLst>
          </p:cNvPr>
          <p:cNvSpPr txBox="1"/>
          <p:nvPr/>
        </p:nvSpPr>
        <p:spPr>
          <a:xfrm>
            <a:off x="7190850" y="2112459"/>
            <a:ext cx="476592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Military/Defense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Plumbing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Recycling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Retail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Trucking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703643-9F7E-484C-8C9F-C6C848C091B3}"/>
              </a:ext>
            </a:extLst>
          </p:cNvPr>
          <p:cNvSpPr txBox="1"/>
          <p:nvPr/>
        </p:nvSpPr>
        <p:spPr>
          <a:xfrm>
            <a:off x="109330" y="5872990"/>
            <a:ext cx="1868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 Here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53ADA40C-FEB4-A961-2E01-E35BCA8C18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63510" y="6033184"/>
            <a:ext cx="2290260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51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building, tree, house&#10;&#10;Description automatically generated">
            <a:extLst>
              <a:ext uri="{FF2B5EF4-FFF2-40B4-BE49-F238E27FC236}">
                <a16:creationId xmlns:a16="http://schemas.microsoft.com/office/drawing/2014/main" id="{8E7E2358-6DF2-8E1E-623F-0F46B28703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4064F4-4B04-4866-99F4-A33188831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5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E1F429-B12A-4097-99C5-1D3F79DE0F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F6C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4C9252-28D7-4A77-B0FF-BEB931817257}"/>
              </a:ext>
            </a:extLst>
          </p:cNvPr>
          <p:cNvSpPr txBox="1"/>
          <p:nvPr/>
        </p:nvSpPr>
        <p:spPr>
          <a:xfrm>
            <a:off x="1483360" y="469421"/>
            <a:ext cx="9225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do they rent?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44E802-8D1D-4489-BAA0-62C2FA7B293C}"/>
              </a:ext>
            </a:extLst>
          </p:cNvPr>
          <p:cNvSpPr txBox="1"/>
          <p:nvPr/>
        </p:nvSpPr>
        <p:spPr>
          <a:xfrm>
            <a:off x="756920" y="1674799"/>
            <a:ext cx="922528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Saves money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Caters to short-term equipment need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Increases sustainability and is positive for the sharing economy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Satisfies temporary production increases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Fills in when regular machines need maintenance or fail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Helps meet deadline crunches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Expands machine inventory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Increases overall capability when and where needed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Eliminates responsibility of testing, maintenance, service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Makes the project schedule easier to manage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029E8D-F17C-4271-9003-CB4AB20EFA17}"/>
              </a:ext>
            </a:extLst>
          </p:cNvPr>
          <p:cNvSpPr txBox="1"/>
          <p:nvPr/>
        </p:nvSpPr>
        <p:spPr>
          <a:xfrm>
            <a:off x="109330" y="5872990"/>
            <a:ext cx="1868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 Here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38E8B054-C36A-E25F-BA72-D951284C0E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63510" y="6033184"/>
            <a:ext cx="2290260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49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wo people in a factory&#10;&#10;Description automatically generated with low confidence">
            <a:extLst>
              <a:ext uri="{FF2B5EF4-FFF2-40B4-BE49-F238E27FC236}">
                <a16:creationId xmlns:a16="http://schemas.microsoft.com/office/drawing/2014/main" id="{843C2ECF-DABC-4A22-BFA6-ABF61374E2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639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C4AAF1-2B85-4A04-912C-FC15D9983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6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58CF6E1-B769-44E6-A54E-42DDD9F94392}"/>
              </a:ext>
            </a:extLst>
          </p:cNvPr>
          <p:cNvSpPr/>
          <p:nvPr/>
        </p:nvSpPr>
        <p:spPr>
          <a:xfrm>
            <a:off x="0" y="-8389"/>
            <a:ext cx="12192000" cy="686638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5951C71-B3B4-4559-88BD-BFCF91A9F252}"/>
              </a:ext>
            </a:extLst>
          </p:cNvPr>
          <p:cNvSpPr/>
          <p:nvPr/>
        </p:nvSpPr>
        <p:spPr>
          <a:xfrm>
            <a:off x="1977887" y="16777"/>
            <a:ext cx="12192000" cy="6858000"/>
          </a:xfrm>
          <a:prstGeom prst="rect">
            <a:avLst/>
          </a:prstGeom>
          <a:solidFill>
            <a:srgbClr val="002F6C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BB1B75-744B-4008-85F7-767DAA2DEB5A}"/>
              </a:ext>
            </a:extLst>
          </p:cNvPr>
          <p:cNvSpPr txBox="1"/>
          <p:nvPr/>
        </p:nvSpPr>
        <p:spPr>
          <a:xfrm>
            <a:off x="1483360" y="469421"/>
            <a:ext cx="9225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choose a career in rental?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1E2409-4AC7-4015-8325-DF6FF29F8DA8}"/>
              </a:ext>
            </a:extLst>
          </p:cNvPr>
          <p:cNvSpPr txBox="1"/>
          <p:nvPr/>
        </p:nvSpPr>
        <p:spPr>
          <a:xfrm>
            <a:off x="756918" y="1536900"/>
            <a:ext cx="973880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$65,000 average salary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$61 billion industry and growing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Strong market for rental vs. owning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5,000+ jobs available across the United States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Growth and career advancement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A53C8B-7901-4702-98AE-0F768DB7B156}"/>
              </a:ext>
            </a:extLst>
          </p:cNvPr>
          <p:cNvSpPr txBox="1"/>
          <p:nvPr/>
        </p:nvSpPr>
        <p:spPr>
          <a:xfrm>
            <a:off x="109330" y="5872990"/>
            <a:ext cx="1868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 Here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1C3431FD-1C42-CCA2-04AD-7B8F4D3939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63510" y="6033184"/>
            <a:ext cx="2290260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62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working on a car engine&#10;&#10;Description automatically generated with medium confidence">
            <a:extLst>
              <a:ext uri="{FF2B5EF4-FFF2-40B4-BE49-F238E27FC236}">
                <a16:creationId xmlns:a16="http://schemas.microsoft.com/office/drawing/2014/main" id="{EF86C33D-56BD-50F0-8AA0-A32D83BDE8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AAFCC0A-831C-4C39-BED2-5EFC85E60527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rgbClr val="002F6C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43B185-AC5D-4B88-BBD8-C82F22EE1DA7}"/>
              </a:ext>
            </a:extLst>
          </p:cNvPr>
          <p:cNvSpPr txBox="1"/>
          <p:nvPr/>
        </p:nvSpPr>
        <p:spPr>
          <a:xfrm>
            <a:off x="1483360" y="469421"/>
            <a:ext cx="9225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Technician Opportunities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59DAE8-9E8A-4318-AC00-17E8317C4518}"/>
              </a:ext>
            </a:extLst>
          </p:cNvPr>
          <p:cNvSpPr txBox="1"/>
          <p:nvPr/>
        </p:nvSpPr>
        <p:spPr>
          <a:xfrm>
            <a:off x="768625" y="1665258"/>
            <a:ext cx="4888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goes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26B6FC-2A56-4AA9-8143-C98B54D48AEF}"/>
              </a:ext>
            </a:extLst>
          </p:cNvPr>
          <p:cNvSpPr txBox="1"/>
          <p:nvPr/>
        </p:nvSpPr>
        <p:spPr>
          <a:xfrm>
            <a:off x="109330" y="5872990"/>
            <a:ext cx="1868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 Here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54CA8C4A-7635-BA0B-5BD1-65D39CAF26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63510" y="6033184"/>
            <a:ext cx="2290260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61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erson in a car&#10;&#10;Description automatically generated with low confidence">
            <a:extLst>
              <a:ext uri="{FF2B5EF4-FFF2-40B4-BE49-F238E27FC236}">
                <a16:creationId xmlns:a16="http://schemas.microsoft.com/office/drawing/2014/main" id="{69B40212-6AF4-E0C0-5552-9DA47784EA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4064F4-4B04-4866-99F4-A33188831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8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E1F429-B12A-4097-99C5-1D3F79DE0FD9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2F6C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DE3E43-94E0-42CB-BF0B-EDEEBCC9E13C}"/>
              </a:ext>
            </a:extLst>
          </p:cNvPr>
          <p:cNvSpPr txBox="1"/>
          <p:nvPr/>
        </p:nvSpPr>
        <p:spPr>
          <a:xfrm>
            <a:off x="1483360" y="469421"/>
            <a:ext cx="9225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Driver Opportunities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D3EC69-A6A1-4D8A-90D9-365C97387FBF}"/>
              </a:ext>
            </a:extLst>
          </p:cNvPr>
          <p:cNvSpPr txBox="1"/>
          <p:nvPr/>
        </p:nvSpPr>
        <p:spPr>
          <a:xfrm>
            <a:off x="768625" y="1665258"/>
            <a:ext cx="4888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goes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84DECD-B1AB-4ADA-8F41-E42EEDD37E80}"/>
              </a:ext>
            </a:extLst>
          </p:cNvPr>
          <p:cNvSpPr txBox="1"/>
          <p:nvPr/>
        </p:nvSpPr>
        <p:spPr>
          <a:xfrm>
            <a:off x="109330" y="5872990"/>
            <a:ext cx="1868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 Here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CD0E44A-AE2A-C764-4BFE-5F3B3D4C84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63510" y="6033184"/>
            <a:ext cx="2290260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068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151E8F-F0A4-5C76-5B90-ADF235583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9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953D4D-A0FF-01AC-DF30-4A2B771505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226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79A474-716C-017B-5A03-90731BE42A3D}"/>
              </a:ext>
            </a:extLst>
          </p:cNvPr>
          <p:cNvSpPr txBox="1"/>
          <p:nvPr/>
        </p:nvSpPr>
        <p:spPr>
          <a:xfrm>
            <a:off x="1483360" y="464341"/>
            <a:ext cx="92252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sign up for ARA Student Membership scan this QR code.</a:t>
            </a:r>
          </a:p>
        </p:txBody>
      </p:sp>
      <p:pic>
        <p:nvPicPr>
          <p:cNvPr id="8" name="Picture 7" descr="Qr code&#10;&#10;Description automatically generated">
            <a:extLst>
              <a:ext uri="{FF2B5EF4-FFF2-40B4-BE49-F238E27FC236}">
                <a16:creationId xmlns:a16="http://schemas.microsoft.com/office/drawing/2014/main" id="{F644C526-144F-9DC9-8395-954B94C78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472" y="2073772"/>
            <a:ext cx="3317055" cy="430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895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46399977CEBC3459748E6AFDFBFFCB6" ma:contentTypeVersion="21" ma:contentTypeDescription="Create a new document." ma:contentTypeScope="" ma:versionID="e258848923c6cdc93fb91b95ab8353f8">
  <xsd:schema xmlns:xsd="http://www.w3.org/2001/XMLSchema" xmlns:xs="http://www.w3.org/2001/XMLSchema" xmlns:p="http://schemas.microsoft.com/office/2006/metadata/properties" xmlns:ns1="http://schemas.microsoft.com/sharepoint/v3" xmlns:ns2="89b5f3e8-b127-4ac6-960d-228e814efcf0" xmlns:ns3="baf65120-016d-43fe-953b-280404567de9" targetNamespace="http://schemas.microsoft.com/office/2006/metadata/properties" ma:root="true" ma:fieldsID="4c92d7139491c754b5b1ac4333b67281" ns1:_="" ns2:_="" ns3:_="">
    <xsd:import namespace="http://schemas.microsoft.com/sharepoint/v3"/>
    <xsd:import namespace="89b5f3e8-b127-4ac6-960d-228e814efcf0"/>
    <xsd:import namespace="baf65120-016d-43fe-953b-280404567de9"/>
    <xsd:element name="properties">
      <xsd:complexType>
        <xsd:sequence>
          <xsd:element name="documentManagement">
            <xsd:complexType>
              <xsd:all>
                <xsd:element ref="ns2:Category" minOccurs="0"/>
                <xsd:element ref="ns2:Classification" minOccurs="0"/>
                <xsd:element ref="ns2:Year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4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5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b5f3e8-b127-4ac6-960d-228e814efcf0" elementFormDefault="qualified">
    <xsd:import namespace="http://schemas.microsoft.com/office/2006/documentManagement/types"/>
    <xsd:import namespace="http://schemas.microsoft.com/office/infopath/2007/PartnerControls"/>
    <xsd:element name="Category" ma:index="8" nillable="true" ma:displayName="Category" ma:default="_Not Selected" ma:format="Dropdown" ma:indexed="true" ma:internalName="Category">
      <xsd:simpleType>
        <xsd:restriction base="dms:Choice">
          <xsd:enumeration value="_Not Selected"/>
          <xsd:enumeration value="Branding"/>
          <xsd:enumeration value="National Marketing"/>
          <xsd:enumeration value="RentalHQ"/>
          <xsd:enumeration value="Websites"/>
        </xsd:restriction>
      </xsd:simpleType>
    </xsd:element>
    <xsd:element name="Classification" ma:index="9" nillable="true" ma:displayName="Classification" ma:default="_Not Selected" ma:format="Dropdown" ma:internalName="Classification">
      <xsd:simpleType>
        <xsd:restriction base="dms:Choice">
          <xsd:enumeration value="_Not Selected"/>
          <xsd:enumeration value="Development"/>
          <xsd:enumeration value="Logos"/>
          <xsd:enumeration value="Reports"/>
        </xsd:restriction>
      </xsd:simpleType>
    </xsd:element>
    <xsd:element name="Year" ma:index="10" nillable="true" ma:displayName="Year" ma:default="2018" ma:format="Dropdown" ma:internalName="Year">
      <xsd:simpleType>
        <xsd:restriction base="dms:Choice">
          <xsd:enumeration value="2022"/>
          <xsd:enumeration value="2021"/>
          <xsd:enumeration value="2020"/>
          <xsd:enumeration value="2019"/>
          <xsd:enumeration value="2018"/>
          <xsd:enumeration value="2017"/>
        </xsd:restriction>
      </xsd:simple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c78121c1-25ee-426e-89bd-89a38128f8a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f65120-016d-43fe-953b-280404567de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8" nillable="true" ma:displayName="Taxonomy Catch All Column" ma:hidden="true" ma:list="{4dd4f2d2-e05e-4d18-bf14-54df89c87fbf}" ma:internalName="TaxCatchAll" ma:showField="CatchAllData" ma:web="baf65120-016d-43fe-953b-280404567de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Year xmlns="89b5f3e8-b127-4ac6-960d-228e814efcf0">2018</Year>
    <_ip_UnifiedCompliancePolicyProperties xmlns="http://schemas.microsoft.com/sharepoint/v3" xsi:nil="true"/>
    <Classification xmlns="89b5f3e8-b127-4ac6-960d-228e814efcf0">_Not Selected</Classification>
    <Category xmlns="89b5f3e8-b127-4ac6-960d-228e814efcf0">_Not Selected</Category>
    <TaxCatchAll xmlns="baf65120-016d-43fe-953b-280404567de9" xsi:nil="true"/>
    <lcf76f155ced4ddcb4097134ff3c332f xmlns="89b5f3e8-b127-4ac6-960d-228e814efcf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A8FD56E-EEBA-4A8A-8174-A3503BD830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029B8F-DB74-45CE-9887-9D5401C495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9b5f3e8-b127-4ac6-960d-228e814efcf0"/>
    <ds:schemaRef ds:uri="baf65120-016d-43fe-953b-280404567d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D69FECA-39B1-4181-B13D-7B9D0C9E3EF3}">
  <ds:schemaRefs>
    <ds:schemaRef ds:uri="http://schemas.microsoft.com/office/2006/documentManagement/types"/>
    <ds:schemaRef ds:uri="http://purl.org/dc/dcmitype/"/>
    <ds:schemaRef ds:uri="baf65120-016d-43fe-953b-280404567de9"/>
    <ds:schemaRef ds:uri="http://purl.org/dc/elements/1.1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89b5f3e8-b127-4ac6-960d-228e814efcf0"/>
    <ds:schemaRef ds:uri="http://schemas.microsoft.com/sharepoint/v3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2884</TotalTime>
  <Words>248</Words>
  <Application>Microsoft Office PowerPoint</Application>
  <PresentationFormat>Widescreen</PresentationFormat>
  <Paragraphs>85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Sharp</dc:creator>
  <cp:lastModifiedBy>Dan Sharp</cp:lastModifiedBy>
  <cp:revision>30</cp:revision>
  <dcterms:created xsi:type="dcterms:W3CDTF">2021-05-22T22:57:44Z</dcterms:created>
  <dcterms:modified xsi:type="dcterms:W3CDTF">2022-09-06T18:59:58Z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0x010100646399977CEBC3459748E6AFDFBFFCB6</vt:lpwstr>
  </property>
  <property fmtid="{D5CDD505-2E9C-101B-9397-08002B2CF9AE}" pid="3" name="MediaServiceImageTags">
    <vt:lpwstr/>
  </property>
</Properties>
</file>